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04" r:id="rId4"/>
  </p:sldMasterIdLst>
  <p:notesMasterIdLst>
    <p:notesMasterId r:id="rId31"/>
  </p:notesMasterIdLst>
  <p:handoutMasterIdLst>
    <p:handoutMasterId r:id="rId32"/>
  </p:handoutMasterIdLst>
  <p:sldIdLst>
    <p:sldId id="337" r:id="rId5"/>
    <p:sldId id="490" r:id="rId6"/>
    <p:sldId id="456" r:id="rId7"/>
    <p:sldId id="502" r:id="rId8"/>
    <p:sldId id="503" r:id="rId9"/>
    <p:sldId id="504" r:id="rId10"/>
    <p:sldId id="507" r:id="rId11"/>
    <p:sldId id="506" r:id="rId12"/>
    <p:sldId id="505" r:id="rId13"/>
    <p:sldId id="508" r:id="rId14"/>
    <p:sldId id="509" r:id="rId15"/>
    <p:sldId id="510" r:id="rId16"/>
    <p:sldId id="512" r:id="rId17"/>
    <p:sldId id="513" r:id="rId18"/>
    <p:sldId id="514" r:id="rId19"/>
    <p:sldId id="515" r:id="rId20"/>
    <p:sldId id="516" r:id="rId21"/>
    <p:sldId id="517" r:id="rId22"/>
    <p:sldId id="520" r:id="rId23"/>
    <p:sldId id="521" r:id="rId24"/>
    <p:sldId id="519" r:id="rId25"/>
    <p:sldId id="524" r:id="rId26"/>
    <p:sldId id="522" r:id="rId27"/>
    <p:sldId id="523" r:id="rId28"/>
    <p:sldId id="525" r:id="rId29"/>
    <p:sldId id="500" r:id="rId30"/>
  </p:sldIdLst>
  <p:sldSz cx="9144000" cy="5143500" type="screen16x9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2925" userDrawn="1">
          <p15:clr>
            <a:srgbClr val="A4A3A4"/>
          </p15:clr>
        </p15:guide>
        <p15:guide id="3" pos="340" userDrawn="1">
          <p15:clr>
            <a:srgbClr val="A4A3A4"/>
          </p15:clr>
        </p15:guide>
        <p15:guide id="4" pos="5425" userDrawn="1">
          <p15:clr>
            <a:srgbClr val="A4A3A4"/>
          </p15:clr>
        </p15:guide>
        <p15:guide id="5" pos="5012" userDrawn="1">
          <p15:clr>
            <a:srgbClr val="A4A3A4"/>
          </p15:clr>
        </p15:guide>
        <p15:guide id="6" orient="horz" pos="2845" userDrawn="1">
          <p15:clr>
            <a:srgbClr val="A4A3A4"/>
          </p15:clr>
        </p15:guide>
        <p15:guide id="7" orient="horz" pos="586" userDrawn="1">
          <p15:clr>
            <a:srgbClr val="A4A3A4"/>
          </p15:clr>
        </p15:guide>
        <p15:guide id="8" orient="horz" pos="758" userDrawn="1">
          <p15:clr>
            <a:srgbClr val="A4A3A4"/>
          </p15:clr>
        </p15:guide>
        <p15:guide id="9" pos="2250" userDrawn="1">
          <p15:clr>
            <a:srgbClr val="A4A3A4"/>
          </p15:clr>
        </p15:guide>
        <p15:guide id="10" pos="2154" userDrawn="1">
          <p15:clr>
            <a:srgbClr val="A4A3A4"/>
          </p15:clr>
        </p15:guide>
        <p15:guide id="11" pos="2826" userDrawn="1">
          <p15:clr>
            <a:srgbClr val="A4A3A4"/>
          </p15:clr>
        </p15:guide>
        <p15:guide id="12" orient="horz" pos="30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istracher Clemens" initials="HC" lastIdx="18" clrIdx="0">
    <p:extLst>
      <p:ext uri="{19B8F6BF-5375-455C-9EA6-DF929625EA0E}">
        <p15:presenceInfo xmlns:p15="http://schemas.microsoft.com/office/powerpoint/2012/main" userId="S::clemens.heistracher@ait.ac.at::079514d0-a570-4208-9854-1c519b5e0903" providerId="AD"/>
      </p:ext>
    </p:extLst>
  </p:cmAuthor>
  <p:cmAuthor id="2" name="Giner, Jakob" initials="GJ" lastIdx="1" clrIdx="1">
    <p:extLst>
      <p:ext uri="{19B8F6BF-5375-455C-9EA6-DF929625EA0E}">
        <p15:presenceInfo xmlns:p15="http://schemas.microsoft.com/office/powerpoint/2012/main" userId="S::jakob.giner_fraunhofer.at#ext#@aitonline.onmicrosoft.com::b22fe088-d20f-4388-828a-2e1c89896378" providerId="AD"/>
      </p:ext>
    </p:extLst>
  </p:cmAuthor>
  <p:cmAuthor id="3" name="Katić Denis" initials="KD" lastIdx="3" clrIdx="2">
    <p:extLst>
      <p:ext uri="{19B8F6BF-5375-455C-9EA6-DF929625EA0E}">
        <p15:presenceInfo xmlns:p15="http://schemas.microsoft.com/office/powerpoint/2012/main" userId="S::denis.katic@ait.ac.at::699b9f57-90e1-46a9-a85b-58a061e35f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FF99"/>
    <a:srgbClr val="FFFF00"/>
    <a:srgbClr val="5D6C74"/>
    <a:srgbClr val="BEBEBE"/>
    <a:srgbClr val="F9BAC3"/>
    <a:srgbClr val="617D2B"/>
    <a:srgbClr val="D7843F"/>
    <a:srgbClr val="790B1A"/>
    <a:srgbClr val="F3D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7E685-1139-46E8-B576-2CD167C20706}" v="104" dt="2020-09-21T13:34:31.702"/>
    <p1510:client id="{45C38013-D0F1-4DE9-B8DF-9F45A65C63BB}" v="241" dt="2020-09-21T14:06:17.528"/>
  </p1510:revLst>
</p1510:revInfo>
</file>

<file path=ppt/tableStyles.xml><?xml version="1.0" encoding="utf-8"?>
<a:tblStyleLst xmlns:a="http://schemas.openxmlformats.org/drawingml/2006/main" def="{3B4B98B0-60AC-42C2-AFA5-B58CD77FA1E5}"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368"/>
        <p:guide pos="2925"/>
        <p:guide pos="340"/>
        <p:guide pos="5425"/>
        <p:guide pos="5012"/>
        <p:guide orient="horz" pos="2845"/>
        <p:guide orient="horz" pos="586"/>
        <p:guide orient="horz" pos="758"/>
        <p:guide pos="2250"/>
        <p:guide pos="2154"/>
        <p:guide pos="2826"/>
        <p:guide orient="horz" pos="30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er, Jakob" userId="S::jakob.giner_fraunhofer.at#ext#@aitonline.onmicrosoft.com::b22fe088-d20f-4388-828a-2e1c89896378" providerId="AD" clId="Web-{4A7CF28E-4D19-A93E-A7B0-F26BC756E600}"/>
    <pc:docChg chg="addSld modSld">
      <pc:chgData name="Giner, Jakob" userId="S::jakob.giner_fraunhofer.at#ext#@aitonline.onmicrosoft.com::b22fe088-d20f-4388-828a-2e1c89896378" providerId="AD" clId="Web-{4A7CF28E-4D19-A93E-A7B0-F26BC756E600}" dt="2020-09-17T11:14:27.944" v="7"/>
      <pc:docMkLst>
        <pc:docMk/>
      </pc:docMkLst>
      <pc:sldChg chg="modSp">
        <pc:chgData name="Giner, Jakob" userId="S::jakob.giner_fraunhofer.at#ext#@aitonline.onmicrosoft.com::b22fe088-d20f-4388-828a-2e1c89896378" providerId="AD" clId="Web-{4A7CF28E-4D19-A93E-A7B0-F26BC756E600}" dt="2020-09-17T11:14:06.944" v="1" actId="20577"/>
        <pc:sldMkLst>
          <pc:docMk/>
          <pc:sldMk cId="1333570386" sldId="490"/>
        </pc:sldMkLst>
        <pc:spChg chg="mod">
          <ac:chgData name="Giner, Jakob" userId="S::jakob.giner_fraunhofer.at#ext#@aitonline.onmicrosoft.com::b22fe088-d20f-4388-828a-2e1c89896378" providerId="AD" clId="Web-{4A7CF28E-4D19-A93E-A7B0-F26BC756E600}" dt="2020-09-17T11:14:06.944" v="1" actId="20577"/>
          <ac:spMkLst>
            <pc:docMk/>
            <pc:sldMk cId="1333570386" sldId="490"/>
            <ac:spMk id="2" creationId="{6389E68C-D77F-42F3-AD69-D5D8E47F563A}"/>
          </ac:spMkLst>
        </pc:spChg>
      </pc:sldChg>
      <pc:sldChg chg="modSp add replId">
        <pc:chgData name="Giner, Jakob" userId="S::jakob.giner_fraunhofer.at#ext#@aitonline.onmicrosoft.com::b22fe088-d20f-4388-828a-2e1c89896378" providerId="AD" clId="Web-{4A7CF28E-4D19-A93E-A7B0-F26BC756E600}" dt="2020-09-17T11:14:17.428" v="4" actId="20577"/>
        <pc:sldMkLst>
          <pc:docMk/>
          <pc:sldMk cId="2887700000" sldId="494"/>
        </pc:sldMkLst>
        <pc:spChg chg="mod">
          <ac:chgData name="Giner, Jakob" userId="S::jakob.giner_fraunhofer.at#ext#@aitonline.onmicrosoft.com::b22fe088-d20f-4388-828a-2e1c89896378" providerId="AD" clId="Web-{4A7CF28E-4D19-A93E-A7B0-F26BC756E600}" dt="2020-09-17T11:14:17.428" v="4" actId="20577"/>
          <ac:spMkLst>
            <pc:docMk/>
            <pc:sldMk cId="2887700000" sldId="494"/>
            <ac:spMk id="2" creationId="{6389E68C-D77F-42F3-AD69-D5D8E47F563A}"/>
          </ac:spMkLst>
        </pc:spChg>
      </pc:sldChg>
      <pc:sldChg chg="delSp new">
        <pc:chgData name="Giner, Jakob" userId="S::jakob.giner_fraunhofer.at#ext#@aitonline.onmicrosoft.com::b22fe088-d20f-4388-828a-2e1c89896378" providerId="AD" clId="Web-{4A7CF28E-4D19-A93E-A7B0-F26BC756E600}" dt="2020-09-17T11:14:27.944" v="7"/>
        <pc:sldMkLst>
          <pc:docMk/>
          <pc:sldMk cId="1125959447" sldId="495"/>
        </pc:sldMkLst>
        <pc:spChg chg="del">
          <ac:chgData name="Giner, Jakob" userId="S::jakob.giner_fraunhofer.at#ext#@aitonline.onmicrosoft.com::b22fe088-d20f-4388-828a-2e1c89896378" providerId="AD" clId="Web-{4A7CF28E-4D19-A93E-A7B0-F26BC756E600}" dt="2020-09-17T11:14:26.866" v="6"/>
          <ac:spMkLst>
            <pc:docMk/>
            <pc:sldMk cId="1125959447" sldId="495"/>
            <ac:spMk id="2" creationId="{93D3890B-A89D-4E94-A091-B1F4C50FD907}"/>
          </ac:spMkLst>
        </pc:spChg>
        <pc:spChg chg="del">
          <ac:chgData name="Giner, Jakob" userId="S::jakob.giner_fraunhofer.at#ext#@aitonline.onmicrosoft.com::b22fe088-d20f-4388-828a-2e1c89896378" providerId="AD" clId="Web-{4A7CF28E-4D19-A93E-A7B0-F26BC756E600}" dt="2020-09-17T11:14:27.944" v="7"/>
          <ac:spMkLst>
            <pc:docMk/>
            <pc:sldMk cId="1125959447" sldId="495"/>
            <ac:spMk id="3" creationId="{68F175B3-EAFB-459C-B059-F4C3FED3C2D5}"/>
          </ac:spMkLst>
        </pc:spChg>
      </pc:sldChg>
    </pc:docChg>
  </pc:docChgLst>
  <pc:docChgLst>
    <pc:chgData name="Giner, Jakob" userId="67494acd-7133-413b-b135-1121c8db2834" providerId="ADAL" clId="{45C38013-D0F1-4DE9-B8DF-9F45A65C63BB}"/>
    <pc:docChg chg="undo redo custSel addSld delSld modSld sldOrd">
      <pc:chgData name="Giner, Jakob" userId="67494acd-7133-413b-b135-1121c8db2834" providerId="ADAL" clId="{45C38013-D0F1-4DE9-B8DF-9F45A65C63BB}" dt="2020-09-21T14:06:17.528" v="4171" actId="20577"/>
      <pc:docMkLst>
        <pc:docMk/>
      </pc:docMkLst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2779231213" sldId="421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246577271" sldId="423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298099104" sldId="439"/>
        </pc:sldMkLst>
      </pc:sldChg>
      <pc:sldChg chg="addSp delSp modSp add">
        <pc:chgData name="Giner, Jakob" userId="67494acd-7133-413b-b135-1121c8db2834" providerId="ADAL" clId="{45C38013-D0F1-4DE9-B8DF-9F45A65C63BB}" dt="2020-09-18T08:53:05.546" v="724" actId="14826"/>
        <pc:sldMkLst>
          <pc:docMk/>
          <pc:sldMk cId="155021038" sldId="441"/>
        </pc:sldMkLst>
        <pc:spChg chg="add">
          <ac:chgData name="Giner, Jakob" userId="67494acd-7133-413b-b135-1121c8db2834" providerId="ADAL" clId="{45C38013-D0F1-4DE9-B8DF-9F45A65C63BB}" dt="2020-09-18T07:15:23.620" v="530" actId="14826"/>
          <ac:spMkLst>
            <pc:docMk/>
            <pc:sldMk cId="155021038" sldId="441"/>
            <ac:spMk id="8" creationId="{20399127-C587-4C1D-B113-6118500949B2}"/>
          </ac:spMkLst>
        </pc:spChg>
        <pc:spChg chg="del">
          <ac:chgData name="Giner, Jakob" userId="67494acd-7133-413b-b135-1121c8db2834" providerId="ADAL" clId="{45C38013-D0F1-4DE9-B8DF-9F45A65C63BB}" dt="2020-09-18T07:15:23.505" v="529" actId="478"/>
          <ac:spMkLst>
            <pc:docMk/>
            <pc:sldMk cId="155021038" sldId="441"/>
            <ac:spMk id="13" creationId="{07BF9A7C-34AE-4F31-8A74-E1254E17FD0D}"/>
          </ac:spMkLst>
        </pc:spChg>
        <pc:picChg chg="mod">
          <ac:chgData name="Giner, Jakob" userId="67494acd-7133-413b-b135-1121c8db2834" providerId="ADAL" clId="{45C38013-D0F1-4DE9-B8DF-9F45A65C63BB}" dt="2020-09-18T08:53:05.546" v="724" actId="14826"/>
          <ac:picMkLst>
            <pc:docMk/>
            <pc:sldMk cId="155021038" sldId="441"/>
            <ac:picMk id="7" creationId="{0798ECD4-34F2-4FC9-B334-811E3B76559B}"/>
          </ac:picMkLst>
        </pc:picChg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1791085639" sldId="448"/>
        </pc:sldMkLst>
      </pc:sldChg>
      <pc:sldChg chg="modSp add">
        <pc:chgData name="Giner, Jakob" userId="67494acd-7133-413b-b135-1121c8db2834" providerId="ADAL" clId="{45C38013-D0F1-4DE9-B8DF-9F45A65C63BB}" dt="2020-09-21T07:17:59.005" v="1327" actId="20577"/>
        <pc:sldMkLst>
          <pc:docMk/>
          <pc:sldMk cId="1046113425" sldId="449"/>
        </pc:sldMkLst>
        <pc:spChg chg="mod">
          <ac:chgData name="Giner, Jakob" userId="67494acd-7133-413b-b135-1121c8db2834" providerId="ADAL" clId="{45C38013-D0F1-4DE9-B8DF-9F45A65C63BB}" dt="2020-09-21T07:17:59.005" v="1327" actId="20577"/>
          <ac:spMkLst>
            <pc:docMk/>
            <pc:sldMk cId="1046113425" sldId="449"/>
            <ac:spMk id="2" creationId="{6389E68C-D77F-42F3-AD69-D5D8E47F563A}"/>
          </ac:spMkLst>
        </pc:spChg>
      </pc:sldChg>
      <pc:sldChg chg="modSp add">
        <pc:chgData name="Giner, Jakob" userId="67494acd-7133-413b-b135-1121c8db2834" providerId="ADAL" clId="{45C38013-D0F1-4DE9-B8DF-9F45A65C63BB}" dt="2020-09-21T14:06:17.528" v="4171" actId="20577"/>
        <pc:sldMkLst>
          <pc:docMk/>
          <pc:sldMk cId="335242804" sldId="456"/>
        </pc:sldMkLst>
        <pc:spChg chg="mod">
          <ac:chgData name="Giner, Jakob" userId="67494acd-7133-413b-b135-1121c8db2834" providerId="ADAL" clId="{45C38013-D0F1-4DE9-B8DF-9F45A65C63BB}" dt="2020-09-21T14:06:17.528" v="4171" actId="20577"/>
          <ac:spMkLst>
            <pc:docMk/>
            <pc:sldMk cId="335242804" sldId="456"/>
            <ac:spMk id="2" creationId="{50D91187-8F19-4BF2-80DA-7141AA1DD985}"/>
          </ac:spMkLst>
        </pc:spChg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965647375" sldId="457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3139136823" sldId="462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2760592259" sldId="478"/>
        </pc:sldMkLst>
      </pc:sldChg>
      <pc:sldChg chg="modSp add">
        <pc:chgData name="Giner, Jakob" userId="67494acd-7133-413b-b135-1121c8db2834" providerId="ADAL" clId="{45C38013-D0F1-4DE9-B8DF-9F45A65C63BB}" dt="2020-09-21T07:16:09.462" v="1326" actId="20577"/>
        <pc:sldMkLst>
          <pc:docMk/>
          <pc:sldMk cId="4211326358" sldId="480"/>
        </pc:sldMkLst>
        <pc:spChg chg="mod">
          <ac:chgData name="Giner, Jakob" userId="67494acd-7133-413b-b135-1121c8db2834" providerId="ADAL" clId="{45C38013-D0F1-4DE9-B8DF-9F45A65C63BB}" dt="2020-09-21T07:16:09.462" v="1326" actId="20577"/>
          <ac:spMkLst>
            <pc:docMk/>
            <pc:sldMk cId="4211326358" sldId="480"/>
            <ac:spMk id="2" creationId="{E96C2773-B6E3-4A56-81E0-D130F559EA3A}"/>
          </ac:spMkLst>
        </pc:spChg>
        <pc:spChg chg="mod">
          <ac:chgData name="Giner, Jakob" userId="67494acd-7133-413b-b135-1121c8db2834" providerId="ADAL" clId="{45C38013-D0F1-4DE9-B8DF-9F45A65C63BB}" dt="2020-09-17T11:50:49.105" v="48" actId="20577"/>
          <ac:spMkLst>
            <pc:docMk/>
            <pc:sldMk cId="4211326358" sldId="480"/>
            <ac:spMk id="10" creationId="{F056984B-FE86-4726-88FC-CF88F2AF2E5C}"/>
          </ac:spMkLst>
        </pc:spChg>
        <pc:spChg chg="mod">
          <ac:chgData name="Giner, Jakob" userId="67494acd-7133-413b-b135-1121c8db2834" providerId="ADAL" clId="{45C38013-D0F1-4DE9-B8DF-9F45A65C63BB}" dt="2020-09-17T11:51:07.706" v="54" actId="20577"/>
          <ac:spMkLst>
            <pc:docMk/>
            <pc:sldMk cId="4211326358" sldId="480"/>
            <ac:spMk id="11" creationId="{1EF21B40-E6E4-4AEC-8A36-8B87CFECBF44}"/>
          </ac:spMkLst>
        </pc:spChg>
        <pc:spChg chg="mod">
          <ac:chgData name="Giner, Jakob" userId="67494acd-7133-413b-b135-1121c8db2834" providerId="ADAL" clId="{45C38013-D0F1-4DE9-B8DF-9F45A65C63BB}" dt="2020-09-17T11:46:20.755" v="36" actId="20577"/>
          <ac:spMkLst>
            <pc:docMk/>
            <pc:sldMk cId="4211326358" sldId="480"/>
            <ac:spMk id="12" creationId="{B9700DEC-E5EA-4891-949A-5B73A6A9AD98}"/>
          </ac:spMkLst>
        </pc:spChg>
        <pc:spChg chg="mod">
          <ac:chgData name="Giner, Jakob" userId="67494acd-7133-413b-b135-1121c8db2834" providerId="ADAL" clId="{45C38013-D0F1-4DE9-B8DF-9F45A65C63BB}" dt="2020-09-17T11:46:50.065" v="39" actId="20577"/>
          <ac:spMkLst>
            <pc:docMk/>
            <pc:sldMk cId="4211326358" sldId="480"/>
            <ac:spMk id="16" creationId="{D7E501A7-D79C-47F7-9FF6-92AE623A1664}"/>
          </ac:spMkLst>
        </pc:spChg>
        <pc:spChg chg="mod">
          <ac:chgData name="Giner, Jakob" userId="67494acd-7133-413b-b135-1121c8db2834" providerId="ADAL" clId="{45C38013-D0F1-4DE9-B8DF-9F45A65C63BB}" dt="2020-09-17T11:47:55.097" v="42" actId="20577"/>
          <ac:spMkLst>
            <pc:docMk/>
            <pc:sldMk cId="4211326358" sldId="480"/>
            <ac:spMk id="18" creationId="{C1604B21-86FD-423B-8538-A1D23569DC0E}"/>
          </ac:spMkLst>
        </pc:spChg>
      </pc:sldChg>
      <pc:sldChg chg="addSp delSp modSp add">
        <pc:chgData name="Giner, Jakob" userId="67494acd-7133-413b-b135-1121c8db2834" providerId="ADAL" clId="{45C38013-D0F1-4DE9-B8DF-9F45A65C63BB}" dt="2020-09-18T07:21:17.223" v="534" actId="14826"/>
        <pc:sldMkLst>
          <pc:docMk/>
          <pc:sldMk cId="3428281866" sldId="481"/>
        </pc:sldMkLst>
        <pc:spChg chg="del">
          <ac:chgData name="Giner, Jakob" userId="67494acd-7133-413b-b135-1121c8db2834" providerId="ADAL" clId="{45C38013-D0F1-4DE9-B8DF-9F45A65C63BB}" dt="2020-09-18T07:15:28.492" v="531" actId="478"/>
          <ac:spMkLst>
            <pc:docMk/>
            <pc:sldMk cId="3428281866" sldId="481"/>
            <ac:spMk id="5" creationId="{73018A29-AC08-4005-A458-A05620B147A0}"/>
          </ac:spMkLst>
        </pc:spChg>
        <pc:spChg chg="add">
          <ac:chgData name="Giner, Jakob" userId="67494acd-7133-413b-b135-1121c8db2834" providerId="ADAL" clId="{45C38013-D0F1-4DE9-B8DF-9F45A65C63BB}" dt="2020-09-18T07:15:28.645" v="532" actId="14826"/>
          <ac:spMkLst>
            <pc:docMk/>
            <pc:sldMk cId="3428281866" sldId="481"/>
            <ac:spMk id="13" creationId="{A63AA2C0-3AA6-4273-88B2-96590574934B}"/>
          </ac:spMkLst>
        </pc:spChg>
        <pc:picChg chg="mod">
          <ac:chgData name="Giner, Jakob" userId="67494acd-7133-413b-b135-1121c8db2834" providerId="ADAL" clId="{45C38013-D0F1-4DE9-B8DF-9F45A65C63BB}" dt="2020-09-18T07:20:06.694" v="533" actId="14826"/>
          <ac:picMkLst>
            <pc:docMk/>
            <pc:sldMk cId="3428281866" sldId="481"/>
            <ac:picMk id="6" creationId="{1C3ED394-0067-45BC-8AD1-29BB5B8BFE40}"/>
          </ac:picMkLst>
        </pc:picChg>
        <pc:picChg chg="mod">
          <ac:chgData name="Giner, Jakob" userId="67494acd-7133-413b-b135-1121c8db2834" providerId="ADAL" clId="{45C38013-D0F1-4DE9-B8DF-9F45A65C63BB}" dt="2020-09-18T07:21:17.223" v="534" actId="14826"/>
          <ac:picMkLst>
            <pc:docMk/>
            <pc:sldMk cId="3428281866" sldId="481"/>
            <ac:picMk id="11" creationId="{9061901B-FE4A-4EEB-9B7D-118283E651C5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08:54:48.254" v="2748" actId="20577"/>
        <pc:sldMkLst>
          <pc:docMk/>
          <pc:sldMk cId="259509992" sldId="483"/>
        </pc:sldMkLst>
        <pc:spChg chg="add">
          <ac:chgData name="Giner, Jakob" userId="67494acd-7133-413b-b135-1121c8db2834" providerId="ADAL" clId="{45C38013-D0F1-4DE9-B8DF-9F45A65C63BB}" dt="2020-09-18T07:15:20.797" v="528" actId="20577"/>
          <ac:spMkLst>
            <pc:docMk/>
            <pc:sldMk cId="259509992" sldId="483"/>
            <ac:spMk id="8" creationId="{A8FEC5B2-820D-4E05-93AF-CFCA21472569}"/>
          </ac:spMkLst>
        </pc:spChg>
        <pc:spChg chg="mod">
          <ac:chgData name="Giner, Jakob" userId="67494acd-7133-413b-b135-1121c8db2834" providerId="ADAL" clId="{45C38013-D0F1-4DE9-B8DF-9F45A65C63BB}" dt="2020-09-21T08:54:48.254" v="2748" actId="20577"/>
          <ac:spMkLst>
            <pc:docMk/>
            <pc:sldMk cId="259509992" sldId="483"/>
            <ac:spMk id="9" creationId="{66167D30-CCD4-426E-B7A4-C5806E4D416E}"/>
          </ac:spMkLst>
        </pc:spChg>
        <pc:spChg chg="del">
          <ac:chgData name="Giner, Jakob" userId="67494acd-7133-413b-b135-1121c8db2834" providerId="ADAL" clId="{45C38013-D0F1-4DE9-B8DF-9F45A65C63BB}" dt="2020-09-18T07:15:20.680" v="527" actId="478"/>
          <ac:spMkLst>
            <pc:docMk/>
            <pc:sldMk cId="259509992" sldId="483"/>
            <ac:spMk id="10" creationId="{2213B777-D140-46FF-A581-0A06E9007FD7}"/>
          </ac:spMkLst>
        </pc:spChg>
        <pc:picChg chg="mod">
          <ac:chgData name="Giner, Jakob" userId="67494acd-7133-413b-b135-1121c8db2834" providerId="ADAL" clId="{45C38013-D0F1-4DE9-B8DF-9F45A65C63BB}" dt="2020-09-18T08:54:13.259" v="725" actId="14826"/>
          <ac:picMkLst>
            <pc:docMk/>
            <pc:sldMk cId="259509992" sldId="483"/>
            <ac:picMk id="7" creationId="{0798ECD4-34F2-4FC9-B334-811E3B76559B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08:52:14.367" v="2742" actId="20577"/>
        <pc:sldMkLst>
          <pc:docMk/>
          <pc:sldMk cId="3001977082" sldId="484"/>
        </pc:sldMkLst>
        <pc:spChg chg="add">
          <ac:chgData name="Giner, Jakob" userId="67494acd-7133-413b-b135-1121c8db2834" providerId="ADAL" clId="{45C38013-D0F1-4DE9-B8DF-9F45A65C63BB}" dt="2020-09-18T07:15:17.661" v="526" actId="20577"/>
          <ac:spMkLst>
            <pc:docMk/>
            <pc:sldMk cId="3001977082" sldId="484"/>
            <ac:spMk id="8" creationId="{663086EE-26CD-4F37-BDE8-BED6DCAF4BB5}"/>
          </ac:spMkLst>
        </pc:spChg>
        <pc:spChg chg="del">
          <ac:chgData name="Giner, Jakob" userId="67494acd-7133-413b-b135-1121c8db2834" providerId="ADAL" clId="{45C38013-D0F1-4DE9-B8DF-9F45A65C63BB}" dt="2020-09-18T07:15:17.506" v="525" actId="478"/>
          <ac:spMkLst>
            <pc:docMk/>
            <pc:sldMk cId="3001977082" sldId="484"/>
            <ac:spMk id="10" creationId="{2213B777-D140-46FF-A581-0A06E9007FD7}"/>
          </ac:spMkLst>
        </pc:spChg>
        <pc:spChg chg="mod">
          <ac:chgData name="Giner, Jakob" userId="67494acd-7133-413b-b135-1121c8db2834" providerId="ADAL" clId="{45C38013-D0F1-4DE9-B8DF-9F45A65C63BB}" dt="2020-09-21T08:52:14.367" v="2742" actId="20577"/>
          <ac:spMkLst>
            <pc:docMk/>
            <pc:sldMk cId="3001977082" sldId="484"/>
            <ac:spMk id="11" creationId="{8311501B-2F8F-4595-ADFD-BE0127D2E29B}"/>
          </ac:spMkLst>
        </pc:spChg>
        <pc:picChg chg="mod">
          <ac:chgData name="Giner, Jakob" userId="67494acd-7133-413b-b135-1121c8db2834" providerId="ADAL" clId="{45C38013-D0F1-4DE9-B8DF-9F45A65C63BB}" dt="2020-09-21T08:51:29.991" v="2740" actId="14826"/>
          <ac:picMkLst>
            <pc:docMk/>
            <pc:sldMk cId="3001977082" sldId="484"/>
            <ac:picMk id="7" creationId="{0798ECD4-34F2-4FC9-B334-811E3B76559B}"/>
          </ac:picMkLst>
        </pc:picChg>
      </pc:sldChg>
      <pc:sldChg chg="add del">
        <pc:chgData name="Giner, Jakob" userId="67494acd-7133-413b-b135-1121c8db2834" providerId="ADAL" clId="{45C38013-D0F1-4DE9-B8DF-9F45A65C63BB}" dt="2020-09-21T12:18:08.076" v="3433" actId="2696"/>
        <pc:sldMkLst>
          <pc:docMk/>
          <pc:sldMk cId="3370254816" sldId="485"/>
        </pc:sldMkLst>
      </pc:sldChg>
      <pc:sldChg chg="add del">
        <pc:chgData name="Giner, Jakob" userId="67494acd-7133-413b-b135-1121c8db2834" providerId="ADAL" clId="{45C38013-D0F1-4DE9-B8DF-9F45A65C63BB}" dt="2020-09-21T12:18:08.086" v="3434" actId="2696"/>
        <pc:sldMkLst>
          <pc:docMk/>
          <pc:sldMk cId="2231054306" sldId="487"/>
        </pc:sldMkLst>
      </pc:sldChg>
      <pc:sldChg chg="add del">
        <pc:chgData name="Giner, Jakob" userId="67494acd-7133-413b-b135-1121c8db2834" providerId="ADAL" clId="{45C38013-D0F1-4DE9-B8DF-9F45A65C63BB}" dt="2020-09-21T12:18:08.114" v="3437" actId="2696"/>
        <pc:sldMkLst>
          <pc:docMk/>
          <pc:sldMk cId="2380104952" sldId="488"/>
        </pc:sldMkLst>
      </pc:sldChg>
      <pc:sldChg chg="add del">
        <pc:chgData name="Giner, Jakob" userId="67494acd-7133-413b-b135-1121c8db2834" providerId="ADAL" clId="{45C38013-D0F1-4DE9-B8DF-9F45A65C63BB}" dt="2020-09-21T12:18:08.105" v="3436" actId="2696"/>
        <pc:sldMkLst>
          <pc:docMk/>
          <pc:sldMk cId="339280308" sldId="491"/>
        </pc:sldMkLst>
      </pc:sldChg>
      <pc:sldChg chg="add del">
        <pc:chgData name="Giner, Jakob" userId="67494acd-7133-413b-b135-1121c8db2834" providerId="ADAL" clId="{45C38013-D0F1-4DE9-B8DF-9F45A65C63BB}" dt="2020-09-21T12:18:08.096" v="3435" actId="2696"/>
        <pc:sldMkLst>
          <pc:docMk/>
          <pc:sldMk cId="3007596031" sldId="492"/>
        </pc:sldMkLst>
      </pc:sldChg>
      <pc:sldChg chg="addSp delSp modSp del">
        <pc:chgData name="Giner, Jakob" userId="67494acd-7133-413b-b135-1121c8db2834" providerId="ADAL" clId="{45C38013-D0F1-4DE9-B8DF-9F45A65C63BB}" dt="2020-09-17T11:44:10.603" v="30" actId="2696"/>
        <pc:sldMkLst>
          <pc:docMk/>
          <pc:sldMk cId="1125959447" sldId="495"/>
        </pc:sldMkLst>
        <pc:spChg chg="add mod">
          <ac:chgData name="Giner, Jakob" userId="67494acd-7133-413b-b135-1121c8db2834" providerId="ADAL" clId="{45C38013-D0F1-4DE9-B8DF-9F45A65C63BB}" dt="2020-09-17T11:32:03.606" v="16" actId="20577"/>
          <ac:spMkLst>
            <pc:docMk/>
            <pc:sldMk cId="1125959447" sldId="495"/>
            <ac:spMk id="2" creationId="{CE9EE1BB-0C11-452C-9268-B761C34CE49B}"/>
          </ac:spMkLst>
        </pc:spChg>
        <pc:spChg chg="add del mod">
          <ac:chgData name="Giner, Jakob" userId="67494acd-7133-413b-b135-1121c8db2834" providerId="ADAL" clId="{45C38013-D0F1-4DE9-B8DF-9F45A65C63BB}" dt="2020-09-17T11:15:29.490" v="1" actId="478"/>
          <ac:spMkLst>
            <pc:docMk/>
            <pc:sldMk cId="1125959447" sldId="495"/>
            <ac:spMk id="3" creationId="{10CCAC2E-2301-44C3-BE4E-1F69E441E43D}"/>
          </ac:spMkLst>
        </pc:spChg>
        <pc:grpChg chg="add mod">
          <ac:chgData name="Giner, Jakob" userId="67494acd-7133-413b-b135-1121c8db2834" providerId="ADAL" clId="{45C38013-D0F1-4DE9-B8DF-9F45A65C63BB}" dt="2020-09-17T11:35:35.583" v="28" actId="1076"/>
          <ac:grpSpMkLst>
            <pc:docMk/>
            <pc:sldMk cId="1125959447" sldId="495"/>
            <ac:grpSpMk id="6" creationId="{511EA55A-7353-43D3-83A7-143FCF65CDC4}"/>
          </ac:grpSpMkLst>
        </pc:grpChg>
        <pc:picChg chg="add mod">
          <ac:chgData name="Giner, Jakob" userId="67494acd-7133-413b-b135-1121c8db2834" providerId="ADAL" clId="{45C38013-D0F1-4DE9-B8DF-9F45A65C63BB}" dt="2020-09-17T11:35:34.257" v="27" actId="164"/>
          <ac:picMkLst>
            <pc:docMk/>
            <pc:sldMk cId="1125959447" sldId="495"/>
            <ac:picMk id="4" creationId="{1A89D475-B3D7-41E5-AABA-57A2E930C0D4}"/>
          </ac:picMkLst>
        </pc:picChg>
        <pc:picChg chg="add mod modCrop">
          <ac:chgData name="Giner, Jakob" userId="67494acd-7133-413b-b135-1121c8db2834" providerId="ADAL" clId="{45C38013-D0F1-4DE9-B8DF-9F45A65C63BB}" dt="2020-09-17T11:35:34.257" v="27" actId="164"/>
          <ac:picMkLst>
            <pc:docMk/>
            <pc:sldMk cId="1125959447" sldId="495"/>
            <ac:picMk id="5" creationId="{5C74F162-99B4-4659-9239-CEF117ED0932}"/>
          </ac:picMkLst>
        </pc:picChg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4238542362" sldId="496"/>
        </pc:sldMkLst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1148223905" sldId="497"/>
        </pc:sldMkLst>
      </pc:sldChg>
      <pc:sldChg chg="modSp add ord">
        <pc:chgData name="Giner, Jakob" userId="67494acd-7133-413b-b135-1121c8db2834" providerId="ADAL" clId="{45C38013-D0F1-4DE9-B8DF-9F45A65C63BB}" dt="2020-09-21T07:31:33.900" v="1751" actId="20577"/>
        <pc:sldMkLst>
          <pc:docMk/>
          <pc:sldMk cId="296571195" sldId="498"/>
        </pc:sldMkLst>
        <pc:spChg chg="mod">
          <ac:chgData name="Giner, Jakob" userId="67494acd-7133-413b-b135-1121c8db2834" providerId="ADAL" clId="{45C38013-D0F1-4DE9-B8DF-9F45A65C63BB}" dt="2020-09-21T07:31:33.900" v="1751" actId="20577"/>
          <ac:spMkLst>
            <pc:docMk/>
            <pc:sldMk cId="296571195" sldId="498"/>
            <ac:spMk id="3" creationId="{55C4518A-FEE4-4D40-B47F-BE89D624A4E6}"/>
          </ac:spMkLst>
        </pc:spChg>
      </pc:sldChg>
      <pc:sldChg chg="addSp modSp add modTransition">
        <pc:chgData name="Giner, Jakob" userId="67494acd-7133-413b-b135-1121c8db2834" providerId="ADAL" clId="{45C38013-D0F1-4DE9-B8DF-9F45A65C63BB}" dt="2020-09-21T08:01:31.636" v="2513" actId="14100"/>
        <pc:sldMkLst>
          <pc:docMk/>
          <pc:sldMk cId="537864457" sldId="499"/>
        </pc:sldMkLst>
        <pc:spChg chg="mod">
          <ac:chgData name="Giner, Jakob" userId="67494acd-7133-413b-b135-1121c8db2834" providerId="ADAL" clId="{45C38013-D0F1-4DE9-B8DF-9F45A65C63BB}" dt="2020-09-17T15:18:46.370" v="149" actId="14100"/>
          <ac:spMkLst>
            <pc:docMk/>
            <pc:sldMk cId="537864457" sldId="499"/>
            <ac:spMk id="2" creationId="{E96C2773-B6E3-4A56-81E0-D130F559EA3A}"/>
          </ac:spMkLst>
        </pc:spChg>
        <pc:spChg chg="add mod">
          <ac:chgData name="Giner, Jakob" userId="67494acd-7133-413b-b135-1121c8db2834" providerId="ADAL" clId="{45C38013-D0F1-4DE9-B8DF-9F45A65C63BB}" dt="2020-09-21T07:20:23.053" v="1395" actId="14100"/>
          <ac:spMkLst>
            <pc:docMk/>
            <pc:sldMk cId="537864457" sldId="499"/>
            <ac:spMk id="3" creationId="{5C43F55D-3651-49FF-A6B2-FA36B98692AE}"/>
          </ac:spMkLst>
        </pc:spChg>
        <pc:spChg chg="add mod">
          <ac:chgData name="Giner, Jakob" userId="67494acd-7133-413b-b135-1121c8db2834" providerId="ADAL" clId="{45C38013-D0F1-4DE9-B8DF-9F45A65C63BB}" dt="2020-09-21T08:01:15.214" v="2512" actId="121"/>
          <ac:spMkLst>
            <pc:docMk/>
            <pc:sldMk cId="537864457" sldId="499"/>
            <ac:spMk id="8" creationId="{340D7A7B-4D4B-41DE-82AF-B4E29692F077}"/>
          </ac:spMkLst>
        </pc:spChg>
        <pc:spChg chg="mod">
          <ac:chgData name="Giner, Jakob" userId="67494acd-7133-413b-b135-1121c8db2834" providerId="ADAL" clId="{45C38013-D0F1-4DE9-B8DF-9F45A65C63BB}" dt="2020-09-21T08:01:31.636" v="2513" actId="14100"/>
          <ac:spMkLst>
            <pc:docMk/>
            <pc:sldMk cId="537864457" sldId="499"/>
            <ac:spMk id="21" creationId="{3E0437FD-15EB-4C6B-8980-AFB4BB51F398}"/>
          </ac:spMkLst>
        </pc:spChg>
      </pc:sldChg>
      <pc:sldChg chg="add">
        <pc:chgData name="Giner, Jakob" userId="67494acd-7133-413b-b135-1121c8db2834" providerId="ADAL" clId="{45C38013-D0F1-4DE9-B8DF-9F45A65C63BB}" dt="2020-09-17T11:43:56.091" v="29" actId="20577"/>
        <pc:sldMkLst>
          <pc:docMk/>
          <pc:sldMk cId="3523877641" sldId="500"/>
        </pc:sldMkLst>
      </pc:sldChg>
      <pc:sldChg chg="addSp delSp modSp add">
        <pc:chgData name="Giner, Jakob" userId="67494acd-7133-413b-b135-1121c8db2834" providerId="ADAL" clId="{45C38013-D0F1-4DE9-B8DF-9F45A65C63BB}" dt="2020-09-21T13:52:38.147" v="3819" actId="20577"/>
        <pc:sldMkLst>
          <pc:docMk/>
          <pc:sldMk cId="431372297" sldId="501"/>
        </pc:sldMkLst>
        <pc:spChg chg="mod">
          <ac:chgData name="Giner, Jakob" userId="67494acd-7133-413b-b135-1121c8db2834" providerId="ADAL" clId="{45C38013-D0F1-4DE9-B8DF-9F45A65C63BB}" dt="2020-09-21T07:31:50.220" v="1766" actId="20577"/>
          <ac:spMkLst>
            <pc:docMk/>
            <pc:sldMk cId="431372297" sldId="501"/>
            <ac:spMk id="2" creationId="{E96C2773-B6E3-4A56-81E0-D130F559EA3A}"/>
          </ac:spMkLst>
        </pc:spChg>
        <pc:spChg chg="add mod">
          <ac:chgData name="Giner, Jakob" userId="67494acd-7133-413b-b135-1121c8db2834" providerId="ADAL" clId="{45C38013-D0F1-4DE9-B8DF-9F45A65C63BB}" dt="2020-09-21T07:28:23.045" v="1654" actId="20577"/>
          <ac:spMkLst>
            <pc:docMk/>
            <pc:sldMk cId="431372297" sldId="501"/>
            <ac:spMk id="8" creationId="{69345DDB-EDD1-4460-B09F-D6076B6E5C86}"/>
          </ac:spMkLst>
        </pc:spChg>
        <pc:spChg chg="add mod">
          <ac:chgData name="Giner, Jakob" userId="67494acd-7133-413b-b135-1121c8db2834" providerId="ADAL" clId="{45C38013-D0F1-4DE9-B8DF-9F45A65C63BB}" dt="2020-09-21T13:52:38.147" v="3819" actId="20577"/>
          <ac:spMkLst>
            <pc:docMk/>
            <pc:sldMk cId="431372297" sldId="501"/>
            <ac:spMk id="10" creationId="{9E07C9ED-2158-4997-9B12-419071C2061D}"/>
          </ac:spMkLst>
        </pc:spChg>
        <pc:spChg chg="mod">
          <ac:chgData name="Giner, Jakob" userId="67494acd-7133-413b-b135-1121c8db2834" providerId="ADAL" clId="{45C38013-D0F1-4DE9-B8DF-9F45A65C63BB}" dt="2020-09-21T07:25:39.798" v="1541" actId="120"/>
          <ac:spMkLst>
            <pc:docMk/>
            <pc:sldMk cId="431372297" sldId="501"/>
            <ac:spMk id="21" creationId="{3E0437FD-15EB-4C6B-8980-AFB4BB51F398}"/>
          </ac:spMkLst>
        </pc:spChg>
        <pc:grpChg chg="del">
          <ac:chgData name="Giner, Jakob" userId="67494acd-7133-413b-b135-1121c8db2834" providerId="ADAL" clId="{45C38013-D0F1-4DE9-B8DF-9F45A65C63BB}" dt="2020-09-17T15:19:02.530" v="151" actId="478"/>
          <ac:grpSpMkLst>
            <pc:docMk/>
            <pc:sldMk cId="431372297" sldId="501"/>
            <ac:grpSpMk id="15" creationId="{3F0752F0-E44B-4351-8D28-A3857EEBA924}"/>
          </ac:grpSpMkLst>
        </pc:grpChg>
        <pc:picChg chg="add mod">
          <ac:chgData name="Giner, Jakob" userId="67494acd-7133-413b-b135-1121c8db2834" providerId="ADAL" clId="{45C38013-D0F1-4DE9-B8DF-9F45A65C63BB}" dt="2020-09-21T07:25:02.324" v="1500" actId="1036"/>
          <ac:picMkLst>
            <pc:docMk/>
            <pc:sldMk cId="431372297" sldId="501"/>
            <ac:picMk id="3" creationId="{9EC4A018-F62E-480D-8569-BB66E4A2AD04}"/>
          </ac:picMkLst>
        </pc:picChg>
        <pc:picChg chg="add mod">
          <ac:chgData name="Giner, Jakob" userId="67494acd-7133-413b-b135-1121c8db2834" providerId="ADAL" clId="{45C38013-D0F1-4DE9-B8DF-9F45A65C63BB}" dt="2020-09-21T07:29:13.327" v="1660" actId="1076"/>
          <ac:picMkLst>
            <pc:docMk/>
            <pc:sldMk cId="431372297" sldId="501"/>
            <ac:picMk id="4" creationId="{B3B84887-8FC3-475A-A0F0-72A0F7F0EAA7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07:45:48.215" v="2152" actId="20577"/>
        <pc:sldMkLst>
          <pc:docMk/>
          <pc:sldMk cId="291976050" sldId="502"/>
        </pc:sldMkLst>
        <pc:spChg chg="mod">
          <ac:chgData name="Giner, Jakob" userId="67494acd-7133-413b-b135-1121c8db2834" providerId="ADAL" clId="{45C38013-D0F1-4DE9-B8DF-9F45A65C63BB}" dt="2020-09-21T07:32:15.602" v="1784" actId="20577"/>
          <ac:spMkLst>
            <pc:docMk/>
            <pc:sldMk cId="291976050" sldId="502"/>
            <ac:spMk id="2" creationId="{E96C2773-B6E3-4A56-81E0-D130F559EA3A}"/>
          </ac:spMkLst>
        </pc:spChg>
        <pc:spChg chg="add del mod">
          <ac:chgData name="Giner, Jakob" userId="67494acd-7133-413b-b135-1121c8db2834" providerId="ADAL" clId="{45C38013-D0F1-4DE9-B8DF-9F45A65C63BB}" dt="2020-09-21T07:32:02.464" v="1770" actId="478"/>
          <ac:spMkLst>
            <pc:docMk/>
            <pc:sldMk cId="291976050" sldId="502"/>
            <ac:spMk id="8" creationId="{4881DD78-022D-4047-95D2-6988AF029722}"/>
          </ac:spMkLst>
        </pc:spChg>
        <pc:spChg chg="add mod">
          <ac:chgData name="Giner, Jakob" userId="67494acd-7133-413b-b135-1121c8db2834" providerId="ADAL" clId="{45C38013-D0F1-4DE9-B8DF-9F45A65C63BB}" dt="2020-09-21T07:41:36.941" v="1942" actId="14100"/>
          <ac:spMkLst>
            <pc:docMk/>
            <pc:sldMk cId="291976050" sldId="502"/>
            <ac:spMk id="10" creationId="{FF73B57D-9643-4EC4-AB2B-243D477F3441}"/>
          </ac:spMkLst>
        </pc:spChg>
        <pc:spChg chg="add mod">
          <ac:chgData name="Giner, Jakob" userId="67494acd-7133-413b-b135-1121c8db2834" providerId="ADAL" clId="{45C38013-D0F1-4DE9-B8DF-9F45A65C63BB}" dt="2020-09-21T07:45:48.215" v="2152" actId="20577"/>
          <ac:spMkLst>
            <pc:docMk/>
            <pc:sldMk cId="291976050" sldId="502"/>
            <ac:spMk id="12" creationId="{5C5D18AC-5702-40BE-BF8E-7C5A08FD6006}"/>
          </ac:spMkLst>
        </pc:spChg>
        <pc:spChg chg="del mod">
          <ac:chgData name="Giner, Jakob" userId="67494acd-7133-413b-b135-1121c8db2834" providerId="ADAL" clId="{45C38013-D0F1-4DE9-B8DF-9F45A65C63BB}" dt="2020-09-21T07:32:00.881" v="1769" actId="478"/>
          <ac:spMkLst>
            <pc:docMk/>
            <pc:sldMk cId="291976050" sldId="502"/>
            <ac:spMk id="21" creationId="{3E0437FD-15EB-4C6B-8980-AFB4BB51F398}"/>
          </ac:spMkLst>
        </pc:spChg>
        <pc:grpChg chg="add del mod">
          <ac:chgData name="Giner, Jakob" userId="67494acd-7133-413b-b135-1121c8db2834" providerId="ADAL" clId="{45C38013-D0F1-4DE9-B8DF-9F45A65C63BB}" dt="2020-09-21T07:31:59.195" v="1768" actId="478"/>
          <ac:grpSpMkLst>
            <pc:docMk/>
            <pc:sldMk cId="291976050" sldId="502"/>
            <ac:grpSpMk id="6" creationId="{4DD04550-B66B-4B45-B694-467933EBECA3}"/>
          </ac:grpSpMkLst>
        </pc:grpChg>
        <pc:picChg chg="add mod">
          <ac:chgData name="Giner, Jakob" userId="67494acd-7133-413b-b135-1121c8db2834" providerId="ADAL" clId="{45C38013-D0F1-4DE9-B8DF-9F45A65C63BB}" dt="2020-09-17T15:22:24.925" v="284" actId="164"/>
          <ac:picMkLst>
            <pc:docMk/>
            <pc:sldMk cId="291976050" sldId="502"/>
            <ac:picMk id="3" creationId="{B7A875E2-600E-4481-8ECC-E02480372730}"/>
          </ac:picMkLst>
        </pc:picChg>
        <pc:picChg chg="add del mod modCrop">
          <ac:chgData name="Giner, Jakob" userId="67494acd-7133-413b-b135-1121c8db2834" providerId="ADAL" clId="{45C38013-D0F1-4DE9-B8DF-9F45A65C63BB}" dt="2020-09-17T15:22:12.476" v="277" actId="478"/>
          <ac:picMkLst>
            <pc:docMk/>
            <pc:sldMk cId="291976050" sldId="502"/>
            <ac:picMk id="4" creationId="{60F98B48-6BA6-4B29-BFE5-6839D096BFFF}"/>
          </ac:picMkLst>
        </pc:picChg>
        <pc:picChg chg="add mod">
          <ac:chgData name="Giner, Jakob" userId="67494acd-7133-413b-b135-1121c8db2834" providerId="ADAL" clId="{45C38013-D0F1-4DE9-B8DF-9F45A65C63BB}" dt="2020-09-17T15:22:24.925" v="284" actId="164"/>
          <ac:picMkLst>
            <pc:docMk/>
            <pc:sldMk cId="291976050" sldId="502"/>
            <ac:picMk id="5" creationId="{C9641008-CB84-4001-94EE-B98E8BB83430}"/>
          </ac:picMkLst>
        </pc:picChg>
        <pc:picChg chg="add mod">
          <ac:chgData name="Giner, Jakob" userId="67494acd-7133-413b-b135-1121c8db2834" providerId="ADAL" clId="{45C38013-D0F1-4DE9-B8DF-9F45A65C63BB}" dt="2020-09-21T07:41:32.700" v="1941" actId="14100"/>
          <ac:picMkLst>
            <pc:docMk/>
            <pc:sldMk cId="291976050" sldId="502"/>
            <ac:picMk id="7" creationId="{EF0F1EC0-8839-4E15-859C-7FC44AE9914D}"/>
          </ac:picMkLst>
        </pc:picChg>
        <pc:picChg chg="add mod">
          <ac:chgData name="Giner, Jakob" userId="67494acd-7133-413b-b135-1121c8db2834" providerId="ADAL" clId="{45C38013-D0F1-4DE9-B8DF-9F45A65C63BB}" dt="2020-09-21T07:44:30.599" v="2112" actId="1076"/>
          <ac:picMkLst>
            <pc:docMk/>
            <pc:sldMk cId="291976050" sldId="502"/>
            <ac:picMk id="9" creationId="{F2B46E90-D3F0-454A-B4AC-4BE48E4E1E1D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11:12:32.109" v="3238" actId="20577"/>
        <pc:sldMkLst>
          <pc:docMk/>
          <pc:sldMk cId="2633698843" sldId="503"/>
        </pc:sldMkLst>
        <pc:spChg chg="mod">
          <ac:chgData name="Giner, Jakob" userId="67494acd-7133-413b-b135-1121c8db2834" providerId="ADAL" clId="{45C38013-D0F1-4DE9-B8DF-9F45A65C63BB}" dt="2020-09-21T09:57:26.002" v="3156" actId="404"/>
          <ac:spMkLst>
            <pc:docMk/>
            <pc:sldMk cId="2633698843" sldId="503"/>
            <ac:spMk id="9" creationId="{66167D30-CCD4-426E-B7A4-C5806E4D416E}"/>
          </ac:spMkLst>
        </pc:spChg>
        <pc:spChg chg="del">
          <ac:chgData name="Giner, Jakob" userId="67494acd-7133-413b-b135-1121c8db2834" providerId="ADAL" clId="{45C38013-D0F1-4DE9-B8DF-9F45A65C63BB}" dt="2020-09-18T07:15:06.951" v="523" actId="478"/>
          <ac:spMkLst>
            <pc:docMk/>
            <pc:sldMk cId="2633698843" sldId="503"/>
            <ac:spMk id="10" creationId="{2213B777-D140-46FF-A581-0A06E9007FD7}"/>
          </ac:spMkLst>
        </pc:spChg>
        <pc:spChg chg="mod">
          <ac:chgData name="Giner, Jakob" userId="67494acd-7133-413b-b135-1121c8db2834" providerId="ADAL" clId="{45C38013-D0F1-4DE9-B8DF-9F45A65C63BB}" dt="2020-09-21T09:52:13.055" v="2776" actId="20577"/>
          <ac:spMkLst>
            <pc:docMk/>
            <pc:sldMk cId="2633698843" sldId="503"/>
            <ac:spMk id="11" creationId="{8311501B-2F8F-4595-ADFD-BE0127D2E29B}"/>
          </ac:spMkLst>
        </pc:spChg>
        <pc:spChg chg="add mod">
          <ac:chgData name="Giner, Jakob" userId="67494acd-7133-413b-b135-1121c8db2834" providerId="ADAL" clId="{45C38013-D0F1-4DE9-B8DF-9F45A65C63BB}" dt="2020-09-21T11:12:32.109" v="3238" actId="20577"/>
          <ac:spMkLst>
            <pc:docMk/>
            <pc:sldMk cId="2633698843" sldId="503"/>
            <ac:spMk id="12" creationId="{93DE90B5-BC06-4BE0-AFBF-E57000F689F0}"/>
          </ac:spMkLst>
        </pc:spChg>
        <pc:spChg chg="add mod">
          <ac:chgData name="Giner, Jakob" userId="67494acd-7133-413b-b135-1121c8db2834" providerId="ADAL" clId="{45C38013-D0F1-4DE9-B8DF-9F45A65C63BB}" dt="2020-09-21T09:57:31.887" v="3157" actId="20577"/>
          <ac:spMkLst>
            <pc:docMk/>
            <pc:sldMk cId="2633698843" sldId="503"/>
            <ac:spMk id="13" creationId="{F0DE0F01-97FE-455C-A7FA-3DB7C0946163}"/>
          </ac:spMkLst>
        </pc:spChg>
        <pc:picChg chg="add del mod">
          <ac:chgData name="Giner, Jakob" userId="67494acd-7133-413b-b135-1121c8db2834" providerId="ADAL" clId="{45C38013-D0F1-4DE9-B8DF-9F45A65C63BB}" dt="2020-09-21T09:51:50.394" v="2751" actId="478"/>
          <ac:picMkLst>
            <pc:docMk/>
            <pc:sldMk cId="2633698843" sldId="503"/>
            <ac:picMk id="2" creationId="{57196843-5FFB-492C-B6AE-8C58BA92120A}"/>
          </ac:picMkLst>
        </pc:picChg>
        <pc:picChg chg="add mod">
          <ac:chgData name="Giner, Jakob" userId="67494acd-7133-413b-b135-1121c8db2834" providerId="ADAL" clId="{45C38013-D0F1-4DE9-B8DF-9F45A65C63BB}" dt="2020-09-21T09:51:56.816" v="2755" actId="1076"/>
          <ac:picMkLst>
            <pc:docMk/>
            <pc:sldMk cId="2633698843" sldId="503"/>
            <ac:picMk id="3" creationId="{35A4E9D2-E0EE-4D25-B9A2-8F679B8DD886}"/>
          </ac:picMkLst>
        </pc:picChg>
        <pc:picChg chg="del">
          <ac:chgData name="Giner, Jakob" userId="67494acd-7133-413b-b135-1121c8db2834" providerId="ADAL" clId="{45C38013-D0F1-4DE9-B8DF-9F45A65C63BB}" dt="2020-09-18T07:06:43.829" v="319" actId="478"/>
          <ac:picMkLst>
            <pc:docMk/>
            <pc:sldMk cId="2633698843" sldId="503"/>
            <ac:picMk id="7" creationId="{0798ECD4-34F2-4FC9-B334-811E3B76559B}"/>
          </ac:picMkLst>
        </pc:picChg>
      </pc:sldChg>
      <pc:sldChg chg="addSp delSp modSp add ord">
        <pc:chgData name="Giner, Jakob" userId="67494acd-7133-413b-b135-1121c8db2834" providerId="ADAL" clId="{45C38013-D0F1-4DE9-B8DF-9F45A65C63BB}" dt="2020-09-21T11:12:44.152" v="3242" actId="20577"/>
        <pc:sldMkLst>
          <pc:docMk/>
          <pc:sldMk cId="605862203" sldId="504"/>
        </pc:sldMkLst>
        <pc:spChg chg="mod">
          <ac:chgData name="Giner, Jakob" userId="67494acd-7133-413b-b135-1121c8db2834" providerId="ADAL" clId="{45C38013-D0F1-4DE9-B8DF-9F45A65C63BB}" dt="2020-09-18T07:09:06.056" v="371" actId="1076"/>
          <ac:spMkLst>
            <pc:docMk/>
            <pc:sldMk cId="605862203" sldId="504"/>
            <ac:spMk id="9" creationId="{66167D30-CCD4-426E-B7A4-C5806E4D416E}"/>
          </ac:spMkLst>
        </pc:spChg>
        <pc:spChg chg="del mod">
          <ac:chgData name="Giner, Jakob" userId="67494acd-7133-413b-b135-1121c8db2834" providerId="ADAL" clId="{45C38013-D0F1-4DE9-B8DF-9F45A65C63BB}" dt="2020-09-21T11:12:44.058" v="3241" actId="478"/>
          <ac:spMkLst>
            <pc:docMk/>
            <pc:sldMk cId="605862203" sldId="504"/>
            <ac:spMk id="10" creationId="{2213B777-D140-46FF-A581-0A06E9007FD7}"/>
          </ac:spMkLst>
        </pc:spChg>
        <pc:spChg chg="mod">
          <ac:chgData name="Giner, Jakob" userId="67494acd-7133-413b-b135-1121c8db2834" providerId="ADAL" clId="{45C38013-D0F1-4DE9-B8DF-9F45A65C63BB}" dt="2020-09-21T09:59:03.523" v="3181" actId="20577"/>
          <ac:spMkLst>
            <pc:docMk/>
            <pc:sldMk cId="605862203" sldId="504"/>
            <ac:spMk id="11" creationId="{8311501B-2F8F-4595-ADFD-BE0127D2E29B}"/>
          </ac:spMkLst>
        </pc:spChg>
        <pc:spChg chg="add mod">
          <ac:chgData name="Giner, Jakob" userId="67494acd-7133-413b-b135-1121c8db2834" providerId="ADAL" clId="{45C38013-D0F1-4DE9-B8DF-9F45A65C63BB}" dt="2020-09-18T07:10:51.655" v="410" actId="1035"/>
          <ac:spMkLst>
            <pc:docMk/>
            <pc:sldMk cId="605862203" sldId="504"/>
            <ac:spMk id="12" creationId="{6945BF5C-0312-4626-B9C5-110A4761CFD3}"/>
          </ac:spMkLst>
        </pc:spChg>
        <pc:spChg chg="add mod">
          <ac:chgData name="Giner, Jakob" userId="67494acd-7133-413b-b135-1121c8db2834" providerId="ADAL" clId="{45C38013-D0F1-4DE9-B8DF-9F45A65C63BB}" dt="2020-09-18T07:10:55.439" v="411" actId="1076"/>
          <ac:spMkLst>
            <pc:docMk/>
            <pc:sldMk cId="605862203" sldId="504"/>
            <ac:spMk id="13" creationId="{BD98A63F-2024-4717-8D20-03A0AE17D826}"/>
          </ac:spMkLst>
        </pc:spChg>
        <pc:spChg chg="add mod">
          <ac:chgData name="Giner, Jakob" userId="67494acd-7133-413b-b135-1121c8db2834" providerId="ADAL" clId="{45C38013-D0F1-4DE9-B8DF-9F45A65C63BB}" dt="2020-09-18T07:11:04.690" v="418" actId="20577"/>
          <ac:spMkLst>
            <pc:docMk/>
            <pc:sldMk cId="605862203" sldId="504"/>
            <ac:spMk id="14" creationId="{C643BB51-E05A-41D2-8D81-3A32C836FC68}"/>
          </ac:spMkLst>
        </pc:spChg>
        <pc:spChg chg="add mod">
          <ac:chgData name="Giner, Jakob" userId="67494acd-7133-413b-b135-1121c8db2834" providerId="ADAL" clId="{45C38013-D0F1-4DE9-B8DF-9F45A65C63BB}" dt="2020-09-18T07:11:28.831" v="424" actId="20577"/>
          <ac:spMkLst>
            <pc:docMk/>
            <pc:sldMk cId="605862203" sldId="504"/>
            <ac:spMk id="15" creationId="{A9523468-DF2C-4281-84DA-7FDCC878307C}"/>
          </ac:spMkLst>
        </pc:spChg>
        <pc:spChg chg="add mod">
          <ac:chgData name="Giner, Jakob" userId="67494acd-7133-413b-b135-1121c8db2834" providerId="ADAL" clId="{45C38013-D0F1-4DE9-B8DF-9F45A65C63BB}" dt="2020-09-18T07:11:31.215" v="426" actId="20577"/>
          <ac:spMkLst>
            <pc:docMk/>
            <pc:sldMk cId="605862203" sldId="504"/>
            <ac:spMk id="18" creationId="{A67396B0-D869-409A-B6F6-FDB3300E661C}"/>
          </ac:spMkLst>
        </pc:spChg>
        <pc:spChg chg="add mod">
          <ac:chgData name="Giner, Jakob" userId="67494acd-7133-413b-b135-1121c8db2834" providerId="ADAL" clId="{45C38013-D0F1-4DE9-B8DF-9F45A65C63BB}" dt="2020-09-18T07:11:33.431" v="428" actId="20577"/>
          <ac:spMkLst>
            <pc:docMk/>
            <pc:sldMk cId="605862203" sldId="504"/>
            <ac:spMk id="19" creationId="{A5CD5F49-9B7D-44E7-9BCA-F2EA2E0FAF76}"/>
          </ac:spMkLst>
        </pc:spChg>
        <pc:spChg chg="add mod">
          <ac:chgData name="Giner, Jakob" userId="67494acd-7133-413b-b135-1121c8db2834" providerId="ADAL" clId="{45C38013-D0F1-4DE9-B8DF-9F45A65C63BB}" dt="2020-09-18T07:11:36.032" v="430" actId="20577"/>
          <ac:spMkLst>
            <pc:docMk/>
            <pc:sldMk cId="605862203" sldId="504"/>
            <ac:spMk id="22" creationId="{0969606F-00F7-4A85-A7B8-D55D8E709408}"/>
          </ac:spMkLst>
        </pc:spChg>
        <pc:spChg chg="add mod">
          <ac:chgData name="Giner, Jakob" userId="67494acd-7133-413b-b135-1121c8db2834" providerId="ADAL" clId="{45C38013-D0F1-4DE9-B8DF-9F45A65C63BB}" dt="2020-09-21T11:08:15.076" v="3215" actId="790"/>
          <ac:spMkLst>
            <pc:docMk/>
            <pc:sldMk cId="605862203" sldId="504"/>
            <ac:spMk id="23" creationId="{B708CDA0-C693-4B6A-A28A-8C5C2C92354F}"/>
          </ac:spMkLst>
        </pc:spChg>
        <pc:spChg chg="add">
          <ac:chgData name="Giner, Jakob" userId="67494acd-7133-413b-b135-1121c8db2834" providerId="ADAL" clId="{45C38013-D0F1-4DE9-B8DF-9F45A65C63BB}" dt="2020-09-21T11:12:44.152" v="3242" actId="20577"/>
          <ac:spMkLst>
            <pc:docMk/>
            <pc:sldMk cId="605862203" sldId="504"/>
            <ac:spMk id="24" creationId="{3847B529-C553-4E77-85E5-554EE1609495}"/>
          </ac:spMkLst>
        </pc:spChg>
        <pc:picChg chg="del">
          <ac:chgData name="Giner, Jakob" userId="67494acd-7133-413b-b135-1121c8db2834" providerId="ADAL" clId="{45C38013-D0F1-4DE9-B8DF-9F45A65C63BB}" dt="2020-09-18T07:08:16.108" v="325" actId="478"/>
          <ac:picMkLst>
            <pc:docMk/>
            <pc:sldMk cId="605862203" sldId="504"/>
            <ac:picMk id="2" creationId="{57196843-5FFB-492C-B6AE-8C58BA92120A}"/>
          </ac:picMkLst>
        </pc:picChg>
        <pc:picChg chg="add mod">
          <ac:chgData name="Giner, Jakob" userId="67494acd-7133-413b-b135-1121c8db2834" providerId="ADAL" clId="{45C38013-D0F1-4DE9-B8DF-9F45A65C63BB}" dt="2020-09-21T09:58:15.244" v="3158" actId="14826"/>
          <ac:picMkLst>
            <pc:docMk/>
            <pc:sldMk cId="605862203" sldId="504"/>
            <ac:picMk id="3" creationId="{271188A2-76A7-4DA4-8063-C4C7A2A5C53C}"/>
          </ac:picMkLst>
        </pc:picChg>
        <pc:picChg chg="add mod">
          <ac:chgData name="Giner, Jakob" userId="67494acd-7133-413b-b135-1121c8db2834" providerId="ADAL" clId="{45C38013-D0F1-4DE9-B8DF-9F45A65C63BB}" dt="2020-09-21T09:58:33.300" v="3159" actId="14826"/>
          <ac:picMkLst>
            <pc:docMk/>
            <pc:sldMk cId="605862203" sldId="504"/>
            <ac:picMk id="6" creationId="{6AAE17A2-3D6A-48F2-9EA9-5B5C4DA38FBB}"/>
          </ac:picMkLst>
        </pc:picChg>
        <pc:picChg chg="add mod">
          <ac:chgData name="Giner, Jakob" userId="67494acd-7133-413b-b135-1121c8db2834" providerId="ADAL" clId="{45C38013-D0F1-4DE9-B8DF-9F45A65C63BB}" dt="2020-09-21T09:58:54.599" v="3160" actId="14826"/>
          <ac:picMkLst>
            <pc:docMk/>
            <pc:sldMk cId="605862203" sldId="504"/>
            <ac:picMk id="7" creationId="{038CAA48-E93A-4121-9EE1-4520D9F821E5}"/>
          </ac:picMkLst>
        </pc:picChg>
        <pc:picChg chg="add mod">
          <ac:chgData name="Giner, Jakob" userId="67494acd-7133-413b-b135-1121c8db2834" providerId="ADAL" clId="{45C38013-D0F1-4DE9-B8DF-9F45A65C63BB}" dt="2020-09-21T09:59:27.668" v="3182" actId="14826"/>
          <ac:picMkLst>
            <pc:docMk/>
            <pc:sldMk cId="605862203" sldId="504"/>
            <ac:picMk id="8" creationId="{48296263-83E4-41FF-9059-F67902515435}"/>
          </ac:picMkLst>
        </pc:picChg>
        <pc:picChg chg="add mod">
          <ac:chgData name="Giner, Jakob" userId="67494acd-7133-413b-b135-1121c8db2834" providerId="ADAL" clId="{45C38013-D0F1-4DE9-B8DF-9F45A65C63BB}" dt="2020-09-21T09:59:48.049" v="3183" actId="14826"/>
          <ac:picMkLst>
            <pc:docMk/>
            <pc:sldMk cId="605862203" sldId="504"/>
            <ac:picMk id="16" creationId="{CA499F27-D76A-4861-821A-9EC5D5D959C1}"/>
          </ac:picMkLst>
        </pc:picChg>
        <pc:picChg chg="add mod">
          <ac:chgData name="Giner, Jakob" userId="67494acd-7133-413b-b135-1121c8db2834" providerId="ADAL" clId="{45C38013-D0F1-4DE9-B8DF-9F45A65C63BB}" dt="2020-09-21T10:00:07.107" v="3184" actId="14826"/>
          <ac:picMkLst>
            <pc:docMk/>
            <pc:sldMk cId="605862203" sldId="504"/>
            <ac:picMk id="17" creationId="{4C879E4D-EA77-4F3A-A145-B7A8CC0FF3A1}"/>
          </ac:picMkLst>
        </pc:picChg>
        <pc:picChg chg="add mod">
          <ac:chgData name="Giner, Jakob" userId="67494acd-7133-413b-b135-1121c8db2834" providerId="ADAL" clId="{45C38013-D0F1-4DE9-B8DF-9F45A65C63BB}" dt="2020-09-18T07:12:49.197" v="450" actId="1076"/>
          <ac:picMkLst>
            <pc:docMk/>
            <pc:sldMk cId="605862203" sldId="504"/>
            <ac:picMk id="20" creationId="{B1F4A878-0A0D-45E8-A5E9-DD09E4C82FD4}"/>
          </ac:picMkLst>
        </pc:picChg>
        <pc:picChg chg="add mod">
          <ac:chgData name="Giner, Jakob" userId="67494acd-7133-413b-b135-1121c8db2834" providerId="ADAL" clId="{45C38013-D0F1-4DE9-B8DF-9F45A65C63BB}" dt="2020-09-18T07:13:07.552" v="452" actId="1076"/>
          <ac:picMkLst>
            <pc:docMk/>
            <pc:sldMk cId="605862203" sldId="504"/>
            <ac:picMk id="21" creationId="{ABE932C6-B441-45B6-ACB2-C6B402DD39EC}"/>
          </ac:picMkLst>
        </pc:picChg>
      </pc:sldChg>
      <pc:sldChg chg="addSp modSp add">
        <pc:chgData name="Giner, Jakob" userId="67494acd-7133-413b-b135-1121c8db2834" providerId="ADAL" clId="{45C38013-D0F1-4DE9-B8DF-9F45A65C63BB}" dt="2020-09-21T13:45:19.922" v="3758" actId="20577"/>
        <pc:sldMkLst>
          <pc:docMk/>
          <pc:sldMk cId="2125214590" sldId="505"/>
        </pc:sldMkLst>
        <pc:spChg chg="mod">
          <ac:chgData name="Giner, Jakob" userId="67494acd-7133-413b-b135-1121c8db2834" providerId="ADAL" clId="{45C38013-D0F1-4DE9-B8DF-9F45A65C63BB}" dt="2020-09-21T13:45:19.922" v="3758" actId="20577"/>
          <ac:spMkLst>
            <pc:docMk/>
            <pc:sldMk cId="2125214590" sldId="505"/>
            <ac:spMk id="9" creationId="{66167D30-CCD4-426E-B7A4-C5806E4D416E}"/>
          </ac:spMkLst>
        </pc:spChg>
        <pc:spChg chg="add mod">
          <ac:chgData name="Giner, Jakob" userId="67494acd-7133-413b-b135-1121c8db2834" providerId="ADAL" clId="{45C38013-D0F1-4DE9-B8DF-9F45A65C63BB}" dt="2020-09-21T08:31:17.302" v="2615" actId="20577"/>
          <ac:spMkLst>
            <pc:docMk/>
            <pc:sldMk cId="2125214590" sldId="505"/>
            <ac:spMk id="10" creationId="{AEDAECFB-314F-4983-89BE-DB2EA0F6D369}"/>
          </ac:spMkLst>
        </pc:spChg>
        <pc:spChg chg="mod">
          <ac:chgData name="Giner, Jakob" userId="67494acd-7133-413b-b135-1121c8db2834" providerId="ADAL" clId="{45C38013-D0F1-4DE9-B8DF-9F45A65C63BB}" dt="2020-09-18T08:55:49.783" v="741" actId="20577"/>
          <ac:spMkLst>
            <pc:docMk/>
            <pc:sldMk cId="2125214590" sldId="505"/>
            <ac:spMk id="12" creationId="{AA6EC821-B4AA-470D-B992-12B93447181F}"/>
          </ac:spMkLst>
        </pc:spChg>
        <pc:picChg chg="mod">
          <ac:chgData name="Giner, Jakob" userId="67494acd-7133-413b-b135-1121c8db2834" providerId="ADAL" clId="{45C38013-D0F1-4DE9-B8DF-9F45A65C63BB}" dt="2020-09-18T08:56:37.531" v="742" actId="14826"/>
          <ac:picMkLst>
            <pc:docMk/>
            <pc:sldMk cId="2125214590" sldId="505"/>
            <ac:picMk id="7" creationId="{0798ECD4-34F2-4FC9-B334-811E3B76559B}"/>
          </ac:picMkLst>
        </pc:picChg>
      </pc:sldChg>
      <pc:sldChg chg="add del">
        <pc:chgData name="Giner, Jakob" userId="67494acd-7133-413b-b135-1121c8db2834" providerId="ADAL" clId="{45C38013-D0F1-4DE9-B8DF-9F45A65C63BB}" dt="2020-09-18T11:15:40.412" v="842" actId="2696"/>
        <pc:sldMkLst>
          <pc:docMk/>
          <pc:sldMk cId="2300690494" sldId="506"/>
        </pc:sldMkLst>
      </pc:sldChg>
      <pc:sldChg chg="delSp modSp add">
        <pc:chgData name="Giner, Jakob" userId="67494acd-7133-413b-b135-1121c8db2834" providerId="ADAL" clId="{45C38013-D0F1-4DE9-B8DF-9F45A65C63BB}" dt="2020-09-18T11:16:10.022" v="847" actId="14100"/>
        <pc:sldMkLst>
          <pc:docMk/>
          <pc:sldMk cId="898648106" sldId="507"/>
        </pc:sldMkLst>
        <pc:spChg chg="mod">
          <ac:chgData name="Giner, Jakob" userId="67494acd-7133-413b-b135-1121c8db2834" providerId="ADAL" clId="{45C38013-D0F1-4DE9-B8DF-9F45A65C63BB}" dt="2020-09-18T11:16:10.022" v="847" actId="14100"/>
          <ac:spMkLst>
            <pc:docMk/>
            <pc:sldMk cId="898648106" sldId="507"/>
            <ac:spMk id="9" creationId="{66167D30-CCD4-426E-B7A4-C5806E4D416E}"/>
          </ac:spMkLst>
        </pc:spChg>
        <pc:spChg chg="del mod">
          <ac:chgData name="Giner, Jakob" userId="67494acd-7133-413b-b135-1121c8db2834" providerId="ADAL" clId="{45C38013-D0F1-4DE9-B8DF-9F45A65C63BB}" dt="2020-09-18T11:16:07.150" v="846" actId="478"/>
          <ac:spMkLst>
            <pc:docMk/>
            <pc:sldMk cId="898648106" sldId="507"/>
            <ac:spMk id="10" creationId="{AEDAECFB-314F-4983-89BE-DB2EA0F6D369}"/>
          </ac:spMkLst>
        </pc:spChg>
        <pc:spChg chg="mod">
          <ac:chgData name="Giner, Jakob" userId="67494acd-7133-413b-b135-1121c8db2834" providerId="ADAL" clId="{45C38013-D0F1-4DE9-B8DF-9F45A65C63BB}" dt="2020-09-18T11:15:38.191" v="841" actId="20577"/>
          <ac:spMkLst>
            <pc:docMk/>
            <pc:sldMk cId="898648106" sldId="507"/>
            <ac:spMk id="12" creationId="{AA6EC821-B4AA-470D-B992-12B93447181F}"/>
          </ac:spMkLst>
        </pc:spChg>
        <pc:picChg chg="mod">
          <ac:chgData name="Giner, Jakob" userId="67494acd-7133-413b-b135-1121c8db2834" providerId="ADAL" clId="{45C38013-D0F1-4DE9-B8DF-9F45A65C63BB}" dt="2020-09-18T11:15:34.044" v="825" actId="14826"/>
          <ac:picMkLst>
            <pc:docMk/>
            <pc:sldMk cId="898648106" sldId="507"/>
            <ac:picMk id="7" creationId="{0798ECD4-34F2-4FC9-B334-811E3B76559B}"/>
          </ac:picMkLst>
        </pc:picChg>
      </pc:sldChg>
      <pc:sldChg chg="addSp delSp modSp add ord">
        <pc:chgData name="Giner, Jakob" userId="67494acd-7133-413b-b135-1121c8db2834" providerId="ADAL" clId="{45C38013-D0F1-4DE9-B8DF-9F45A65C63BB}" dt="2020-09-21T08:46:01.965" v="2736" actId="20577"/>
        <pc:sldMkLst>
          <pc:docMk/>
          <pc:sldMk cId="1919745559" sldId="508"/>
        </pc:sldMkLst>
        <pc:spChg chg="mod">
          <ac:chgData name="Giner, Jakob" userId="67494acd-7133-413b-b135-1121c8db2834" providerId="ADAL" clId="{45C38013-D0F1-4DE9-B8DF-9F45A65C63BB}" dt="2020-09-21T08:35:07.543" v="2616" actId="1076"/>
          <ac:spMkLst>
            <pc:docMk/>
            <pc:sldMk cId="1919745559" sldId="508"/>
            <ac:spMk id="9" creationId="{66167D30-CCD4-426E-B7A4-C5806E4D416E}"/>
          </ac:spMkLst>
        </pc:spChg>
        <pc:spChg chg="add mod">
          <ac:chgData name="Giner, Jakob" userId="67494acd-7133-413b-b135-1121c8db2834" providerId="ADAL" clId="{45C38013-D0F1-4DE9-B8DF-9F45A65C63BB}" dt="2020-09-21T08:38:20.571" v="2735" actId="1076"/>
          <ac:spMkLst>
            <pc:docMk/>
            <pc:sldMk cId="1919745559" sldId="508"/>
            <ac:spMk id="10" creationId="{4AFE3378-87A5-4E0A-A0F6-268BEC7EF624}"/>
          </ac:spMkLst>
        </pc:spChg>
        <pc:spChg chg="mod">
          <ac:chgData name="Giner, Jakob" userId="67494acd-7133-413b-b135-1121c8db2834" providerId="ADAL" clId="{45C38013-D0F1-4DE9-B8DF-9F45A65C63BB}" dt="2020-09-18T11:43:26.166" v="878" actId="20577"/>
          <ac:spMkLst>
            <pc:docMk/>
            <pc:sldMk cId="1919745559" sldId="508"/>
            <ac:spMk id="12" creationId="{AA6EC821-B4AA-470D-B992-12B93447181F}"/>
          </ac:spMkLst>
        </pc:spChg>
        <pc:picChg chg="add mod">
          <ac:chgData name="Giner, Jakob" userId="67494acd-7133-413b-b135-1121c8db2834" providerId="ADAL" clId="{45C38013-D0F1-4DE9-B8DF-9F45A65C63BB}" dt="2020-09-18T11:44:04.429" v="879" actId="14826"/>
          <ac:picMkLst>
            <pc:docMk/>
            <pc:sldMk cId="1919745559" sldId="508"/>
            <ac:picMk id="2" creationId="{131D2ECA-224A-4096-A0F9-265AE8B2AC84}"/>
          </ac:picMkLst>
        </pc:picChg>
        <pc:picChg chg="del">
          <ac:chgData name="Giner, Jakob" userId="67494acd-7133-413b-b135-1121c8db2834" providerId="ADAL" clId="{45C38013-D0F1-4DE9-B8DF-9F45A65C63BB}" dt="2020-09-18T11:42:49.130" v="849" actId="478"/>
          <ac:picMkLst>
            <pc:docMk/>
            <pc:sldMk cId="1919745559" sldId="508"/>
            <ac:picMk id="7" creationId="{0798ECD4-34F2-4FC9-B334-811E3B76559B}"/>
          </ac:picMkLst>
        </pc:picChg>
      </pc:sldChg>
      <pc:sldChg chg="addSp delSp modSp add ord">
        <pc:chgData name="Giner, Jakob" userId="67494acd-7133-413b-b135-1121c8db2834" providerId="ADAL" clId="{45C38013-D0F1-4DE9-B8DF-9F45A65C63BB}" dt="2020-09-21T11:44:41.104" v="3411" actId="1076"/>
        <pc:sldMkLst>
          <pc:docMk/>
          <pc:sldMk cId="4107708901" sldId="509"/>
        </pc:sldMkLst>
        <pc:spChg chg="add del mod">
          <ac:chgData name="Giner, Jakob" userId="67494acd-7133-413b-b135-1121c8db2834" providerId="ADAL" clId="{45C38013-D0F1-4DE9-B8DF-9F45A65C63BB}" dt="2020-09-21T11:41:37.346" v="3245" actId="478"/>
          <ac:spMkLst>
            <pc:docMk/>
            <pc:sldMk cId="4107708901" sldId="509"/>
            <ac:spMk id="3" creationId="{D1C6C0D3-D810-4DF9-83AB-402EEFB5E313}"/>
          </ac:spMkLst>
        </pc:spChg>
        <pc:spChg chg="mod">
          <ac:chgData name="Giner, Jakob" userId="67494acd-7133-413b-b135-1121c8db2834" providerId="ADAL" clId="{45C38013-D0F1-4DE9-B8DF-9F45A65C63BB}" dt="2020-09-21T11:43:41.336" v="3410" actId="113"/>
          <ac:spMkLst>
            <pc:docMk/>
            <pc:sldMk cId="4107708901" sldId="509"/>
            <ac:spMk id="9" creationId="{66167D30-CCD4-426E-B7A4-C5806E4D416E}"/>
          </ac:spMkLst>
        </pc:spChg>
        <pc:spChg chg="mod">
          <ac:chgData name="Giner, Jakob" userId="67494acd-7133-413b-b135-1121c8db2834" providerId="ADAL" clId="{45C38013-D0F1-4DE9-B8DF-9F45A65C63BB}" dt="2020-09-18T11:47:44.749" v="1013" actId="6549"/>
          <ac:spMkLst>
            <pc:docMk/>
            <pc:sldMk cId="4107708901" sldId="509"/>
            <ac:spMk id="12" creationId="{AA6EC821-B4AA-470D-B992-12B93447181F}"/>
          </ac:spMkLst>
        </pc:spChg>
        <pc:picChg chg="del">
          <ac:chgData name="Giner, Jakob" userId="67494acd-7133-413b-b135-1121c8db2834" providerId="ADAL" clId="{45C38013-D0F1-4DE9-B8DF-9F45A65C63BB}" dt="2020-09-18T11:47:23.427" v="968" actId="478"/>
          <ac:picMkLst>
            <pc:docMk/>
            <pc:sldMk cId="4107708901" sldId="509"/>
            <ac:picMk id="2" creationId="{131D2ECA-224A-4096-A0F9-265AE8B2AC84}"/>
          </ac:picMkLst>
        </pc:picChg>
        <pc:picChg chg="add mod">
          <ac:chgData name="Giner, Jakob" userId="67494acd-7133-413b-b135-1121c8db2834" providerId="ADAL" clId="{45C38013-D0F1-4DE9-B8DF-9F45A65C63BB}" dt="2020-09-21T11:44:41.104" v="3411" actId="1076"/>
          <ac:picMkLst>
            <pc:docMk/>
            <pc:sldMk cId="4107708901" sldId="509"/>
            <ac:picMk id="6" creationId="{428FD1F4-F2B8-4EA0-ADC4-7567BFA78AC4}"/>
          </ac:picMkLst>
        </pc:picChg>
      </pc:sldChg>
      <pc:sldChg chg="modSp add">
        <pc:chgData name="Giner, Jakob" userId="67494acd-7133-413b-b135-1121c8db2834" providerId="ADAL" clId="{45C38013-D0F1-4DE9-B8DF-9F45A65C63BB}" dt="2020-09-21T13:44:58.737" v="3751" actId="20577"/>
        <pc:sldMkLst>
          <pc:docMk/>
          <pc:sldMk cId="1518416902" sldId="510"/>
        </pc:sldMkLst>
        <pc:spChg chg="mod">
          <ac:chgData name="Giner, Jakob" userId="67494acd-7133-413b-b135-1121c8db2834" providerId="ADAL" clId="{45C38013-D0F1-4DE9-B8DF-9F45A65C63BB}" dt="2020-09-21T13:44:58.737" v="3751" actId="20577"/>
          <ac:spMkLst>
            <pc:docMk/>
            <pc:sldMk cId="1518416902" sldId="510"/>
            <ac:spMk id="2" creationId="{6389E68C-D77F-42F3-AD69-D5D8E47F563A}"/>
          </ac:spMkLst>
        </pc:spChg>
      </pc:sldChg>
      <pc:sldChg chg="addSp delSp modSp add">
        <pc:chgData name="Giner, Jakob" userId="67494acd-7133-413b-b135-1121c8db2834" providerId="ADAL" clId="{45C38013-D0F1-4DE9-B8DF-9F45A65C63BB}" dt="2020-09-21T07:58:49.922" v="2504" actId="14100"/>
        <pc:sldMkLst>
          <pc:docMk/>
          <pc:sldMk cId="3647767565" sldId="511"/>
        </pc:sldMkLst>
        <pc:spChg chg="mod">
          <ac:chgData name="Giner, Jakob" userId="67494acd-7133-413b-b135-1121c8db2834" providerId="ADAL" clId="{45C38013-D0F1-4DE9-B8DF-9F45A65C63BB}" dt="2020-09-21T07:34:34.424" v="1788" actId="14100"/>
          <ac:spMkLst>
            <pc:docMk/>
            <pc:sldMk cId="3647767565" sldId="511"/>
            <ac:spMk id="2" creationId="{E96C2773-B6E3-4A56-81E0-D130F559EA3A}"/>
          </ac:spMkLst>
        </pc:spChg>
        <pc:spChg chg="mod">
          <ac:chgData name="Giner, Jakob" userId="67494acd-7133-413b-b135-1121c8db2834" providerId="ADAL" clId="{45C38013-D0F1-4DE9-B8DF-9F45A65C63BB}" dt="2020-09-21T07:58:46.123" v="2503" actId="12"/>
          <ac:spMkLst>
            <pc:docMk/>
            <pc:sldMk cId="3647767565" sldId="511"/>
            <ac:spMk id="8" creationId="{4881DD78-022D-4047-95D2-6988AF029722}"/>
          </ac:spMkLst>
        </pc:spChg>
        <pc:spChg chg="add mod">
          <ac:chgData name="Giner, Jakob" userId="67494acd-7133-413b-b135-1121c8db2834" providerId="ADAL" clId="{45C38013-D0F1-4DE9-B8DF-9F45A65C63BB}" dt="2020-09-21T07:58:49.922" v="2504" actId="14100"/>
          <ac:spMkLst>
            <pc:docMk/>
            <pc:sldMk cId="3647767565" sldId="511"/>
            <ac:spMk id="9" creationId="{BCAA6561-DB79-40E7-85F7-20DE1C3E772A}"/>
          </ac:spMkLst>
        </pc:spChg>
        <pc:spChg chg="add mod">
          <ac:chgData name="Giner, Jakob" userId="67494acd-7133-413b-b135-1121c8db2834" providerId="ADAL" clId="{45C38013-D0F1-4DE9-B8DF-9F45A65C63BB}" dt="2020-09-21T07:57:50.643" v="2434" actId="1076"/>
          <ac:spMkLst>
            <pc:docMk/>
            <pc:sldMk cId="3647767565" sldId="511"/>
            <ac:spMk id="10" creationId="{982E3A55-CF2B-4343-9697-3948547305FE}"/>
          </ac:spMkLst>
        </pc:spChg>
        <pc:spChg chg="del mod">
          <ac:chgData name="Giner, Jakob" userId="67494acd-7133-413b-b135-1121c8db2834" providerId="ADAL" clId="{45C38013-D0F1-4DE9-B8DF-9F45A65C63BB}" dt="2020-09-21T07:57:54.574" v="2435" actId="478"/>
          <ac:spMkLst>
            <pc:docMk/>
            <pc:sldMk cId="3647767565" sldId="511"/>
            <ac:spMk id="21" creationId="{3E0437FD-15EB-4C6B-8980-AFB4BB51F398}"/>
          </ac:spMkLst>
        </pc:spChg>
      </pc:sldChg>
      <pc:sldChg chg="addSp delSp modSp add modTransition">
        <pc:chgData name="Giner, Jakob" userId="67494acd-7133-413b-b135-1121c8db2834" providerId="ADAL" clId="{45C38013-D0F1-4DE9-B8DF-9F45A65C63BB}" dt="2020-09-21T07:55:27.519" v="2375" actId="20577"/>
        <pc:sldMkLst>
          <pc:docMk/>
          <pc:sldMk cId="1090725767" sldId="512"/>
        </pc:sldMkLst>
        <pc:spChg chg="del">
          <ac:chgData name="Giner, Jakob" userId="67494acd-7133-413b-b135-1121c8db2834" providerId="ADAL" clId="{45C38013-D0F1-4DE9-B8DF-9F45A65C63BB}" dt="2020-09-21T07:54:44.710" v="2335" actId="478"/>
          <ac:spMkLst>
            <pc:docMk/>
            <pc:sldMk cId="1090725767" sldId="512"/>
            <ac:spMk id="8" creationId="{4881DD78-022D-4047-95D2-6988AF029722}"/>
          </ac:spMkLst>
        </pc:spChg>
        <pc:spChg chg="add mod">
          <ac:chgData name="Giner, Jakob" userId="67494acd-7133-413b-b135-1121c8db2834" providerId="ADAL" clId="{45C38013-D0F1-4DE9-B8DF-9F45A65C63BB}" dt="2020-09-21T07:55:22.367" v="2374" actId="20577"/>
          <ac:spMkLst>
            <pc:docMk/>
            <pc:sldMk cId="1090725767" sldId="512"/>
            <ac:spMk id="9" creationId="{5EA167AB-48EC-4286-B08A-FA1A21B44DBB}"/>
          </ac:spMkLst>
        </pc:spChg>
        <pc:spChg chg="del">
          <ac:chgData name="Giner, Jakob" userId="67494acd-7133-413b-b135-1121c8db2834" providerId="ADAL" clId="{45C38013-D0F1-4DE9-B8DF-9F45A65C63BB}" dt="2020-09-21T07:54:44.710" v="2335" actId="478"/>
          <ac:spMkLst>
            <pc:docMk/>
            <pc:sldMk cId="1090725767" sldId="512"/>
            <ac:spMk id="21" creationId="{3E0437FD-15EB-4C6B-8980-AFB4BB51F398}"/>
          </ac:spMkLst>
        </pc:spChg>
        <pc:grpChg chg="del">
          <ac:chgData name="Giner, Jakob" userId="67494acd-7133-413b-b135-1121c8db2834" providerId="ADAL" clId="{45C38013-D0F1-4DE9-B8DF-9F45A65C63BB}" dt="2020-09-21T07:54:44.710" v="2335" actId="478"/>
          <ac:grpSpMkLst>
            <pc:docMk/>
            <pc:sldMk cId="1090725767" sldId="512"/>
            <ac:grpSpMk id="6" creationId="{4DD04550-B66B-4B45-B694-467933EBECA3}"/>
          </ac:grpSpMkLst>
        </pc:grpChg>
        <pc:picChg chg="add mod">
          <ac:chgData name="Giner, Jakob" userId="67494acd-7133-413b-b135-1121c8db2834" providerId="ADAL" clId="{45C38013-D0F1-4DE9-B8DF-9F45A65C63BB}" dt="2020-09-21T07:55:06.975" v="2338" actId="1076"/>
          <ac:picMkLst>
            <pc:docMk/>
            <pc:sldMk cId="1090725767" sldId="512"/>
            <ac:picMk id="4" creationId="{6CAD6786-685A-407B-B782-1EB49899567D}"/>
          </ac:picMkLst>
        </pc:picChg>
      </pc:sldChg>
      <pc:sldChg chg="addSp delSp modSp add modTransition">
        <pc:chgData name="Giner, Jakob" userId="67494acd-7133-413b-b135-1121c8db2834" providerId="ADAL" clId="{45C38013-D0F1-4DE9-B8DF-9F45A65C63BB}" dt="2020-09-21T08:30:19.420" v="2613" actId="20577"/>
        <pc:sldMkLst>
          <pc:docMk/>
          <pc:sldMk cId="1368401357" sldId="513"/>
        </pc:sldMkLst>
        <pc:spChg chg="mod">
          <ac:chgData name="Giner, Jakob" userId="67494acd-7133-413b-b135-1121c8db2834" providerId="ADAL" clId="{45C38013-D0F1-4DE9-B8DF-9F45A65C63BB}" dt="2020-09-21T08:29:28.687" v="2572" actId="1076"/>
          <ac:spMkLst>
            <pc:docMk/>
            <pc:sldMk cId="1368401357" sldId="513"/>
            <ac:spMk id="9" creationId="{66167D30-CCD4-426E-B7A4-C5806E4D416E}"/>
          </ac:spMkLst>
        </pc:spChg>
        <pc:spChg chg="del">
          <ac:chgData name="Giner, Jakob" userId="67494acd-7133-413b-b135-1121c8db2834" providerId="ADAL" clId="{45C38013-D0F1-4DE9-B8DF-9F45A65C63BB}" dt="2020-09-21T08:27:20.938" v="2525" actId="478"/>
          <ac:spMkLst>
            <pc:docMk/>
            <pc:sldMk cId="1368401357" sldId="513"/>
            <ac:spMk id="10" creationId="{AEDAECFB-314F-4983-89BE-DB2EA0F6D369}"/>
          </ac:spMkLst>
        </pc:spChg>
        <pc:spChg chg="add mod">
          <ac:chgData name="Giner, Jakob" userId="67494acd-7133-413b-b135-1121c8db2834" providerId="ADAL" clId="{45C38013-D0F1-4DE9-B8DF-9F45A65C63BB}" dt="2020-09-21T08:30:19.420" v="2613" actId="20577"/>
          <ac:spMkLst>
            <pc:docMk/>
            <pc:sldMk cId="1368401357" sldId="513"/>
            <ac:spMk id="13" creationId="{3F3DAF6A-67E0-45A2-8E02-6A721A4DE1AC}"/>
          </ac:spMkLst>
        </pc:spChg>
        <pc:grpChg chg="add mod">
          <ac:chgData name="Giner, Jakob" userId="67494acd-7133-413b-b135-1121c8db2834" providerId="ADAL" clId="{45C38013-D0F1-4DE9-B8DF-9F45A65C63BB}" dt="2020-09-21T08:27:49.013" v="2570" actId="164"/>
          <ac:grpSpMkLst>
            <pc:docMk/>
            <pc:sldMk cId="1368401357" sldId="513"/>
            <ac:grpSpMk id="6" creationId="{59575066-764C-4AD9-AB04-7ECD9EFC4A81}"/>
          </ac:grpSpMkLst>
        </pc:grpChg>
        <pc:picChg chg="add mod">
          <ac:chgData name="Giner, Jakob" userId="67494acd-7133-413b-b135-1121c8db2834" providerId="ADAL" clId="{45C38013-D0F1-4DE9-B8DF-9F45A65C63BB}" dt="2020-09-21T08:27:49.013" v="2570" actId="164"/>
          <ac:picMkLst>
            <pc:docMk/>
            <pc:sldMk cId="1368401357" sldId="513"/>
            <ac:picMk id="2" creationId="{F4E6FB7C-E513-48C3-8FDB-4B5903308B61}"/>
          </ac:picMkLst>
        </pc:picChg>
        <pc:picChg chg="add mod">
          <ac:chgData name="Giner, Jakob" userId="67494acd-7133-413b-b135-1121c8db2834" providerId="ADAL" clId="{45C38013-D0F1-4DE9-B8DF-9F45A65C63BB}" dt="2020-09-21T08:27:49.013" v="2570" actId="164"/>
          <ac:picMkLst>
            <pc:docMk/>
            <pc:sldMk cId="1368401357" sldId="513"/>
            <ac:picMk id="3" creationId="{45BD24AE-9397-4D7F-9F3F-66314CAEF8CA}"/>
          </ac:picMkLst>
        </pc:picChg>
        <pc:picChg chg="del">
          <ac:chgData name="Giner, Jakob" userId="67494acd-7133-413b-b135-1121c8db2834" providerId="ADAL" clId="{45C38013-D0F1-4DE9-B8DF-9F45A65C63BB}" dt="2020-09-21T08:26:28.103" v="2515" actId="478"/>
          <ac:picMkLst>
            <pc:docMk/>
            <pc:sldMk cId="1368401357" sldId="513"/>
            <ac:picMk id="7" creationId="{0798ECD4-34F2-4FC9-B334-811E3B76559B}"/>
          </ac:picMkLst>
        </pc:picChg>
        <pc:picChg chg="add mod">
          <ac:chgData name="Giner, Jakob" userId="67494acd-7133-413b-b135-1121c8db2834" providerId="ADAL" clId="{45C38013-D0F1-4DE9-B8DF-9F45A65C63BB}" dt="2020-09-21T08:29:37.968" v="2576" actId="1076"/>
          <ac:picMkLst>
            <pc:docMk/>
            <pc:sldMk cId="1368401357" sldId="513"/>
            <ac:picMk id="11" creationId="{FD5FDA40-AF17-4C3A-860E-9523D369DD10}"/>
          </ac:picMkLst>
        </pc:picChg>
      </pc:sldChg>
      <pc:sldChg chg="add modTransition">
        <pc:chgData name="Giner, Jakob" userId="67494acd-7133-413b-b135-1121c8db2834" providerId="ADAL" clId="{45C38013-D0F1-4DE9-B8DF-9F45A65C63BB}" dt="2020-09-21T08:51:25.504" v="2739" actId="20577"/>
        <pc:sldMkLst>
          <pc:docMk/>
          <pc:sldMk cId="1552477576" sldId="514"/>
        </pc:sldMkLst>
      </pc:sldChg>
      <pc:sldChg chg="addSp delSp modSp add">
        <pc:chgData name="Giner, Jakob" userId="67494acd-7133-413b-b135-1121c8db2834" providerId="ADAL" clId="{45C38013-D0F1-4DE9-B8DF-9F45A65C63BB}" dt="2020-09-21T11:12:38.475" v="3240" actId="20577"/>
        <pc:sldMkLst>
          <pc:docMk/>
          <pc:sldMk cId="3445658899" sldId="515"/>
        </pc:sldMkLst>
        <pc:spChg chg="add">
          <ac:chgData name="Giner, Jakob" userId="67494acd-7133-413b-b135-1121c8db2834" providerId="ADAL" clId="{45C38013-D0F1-4DE9-B8DF-9F45A65C63BB}" dt="2020-09-21T11:12:38.475" v="3240" actId="20577"/>
          <ac:spMkLst>
            <pc:docMk/>
            <pc:sldMk cId="3445658899" sldId="515"/>
            <ac:spMk id="8" creationId="{886EE8DF-B2ED-4768-A0B6-305B9CB24FFF}"/>
          </ac:spMkLst>
        </pc:spChg>
        <pc:spChg chg="mod">
          <ac:chgData name="Giner, Jakob" userId="67494acd-7133-413b-b135-1121c8db2834" providerId="ADAL" clId="{45C38013-D0F1-4DE9-B8DF-9F45A65C63BB}" dt="2020-09-21T09:54:14.554" v="2988" actId="20577"/>
          <ac:spMkLst>
            <pc:docMk/>
            <pc:sldMk cId="3445658899" sldId="515"/>
            <ac:spMk id="9" creationId="{66167D30-CCD4-426E-B7A4-C5806E4D416E}"/>
          </ac:spMkLst>
        </pc:spChg>
        <pc:spChg chg="mod">
          <ac:chgData name="Giner, Jakob" userId="67494acd-7133-413b-b135-1121c8db2834" providerId="ADAL" clId="{45C38013-D0F1-4DE9-B8DF-9F45A65C63BB}" dt="2020-09-21T09:53:39.920" v="2878" actId="20577"/>
          <ac:spMkLst>
            <pc:docMk/>
            <pc:sldMk cId="3445658899" sldId="515"/>
            <ac:spMk id="11" creationId="{8311501B-2F8F-4595-ADFD-BE0127D2E29B}"/>
          </ac:spMkLst>
        </pc:spChg>
        <pc:spChg chg="del">
          <ac:chgData name="Giner, Jakob" userId="67494acd-7133-413b-b135-1121c8db2834" providerId="ADAL" clId="{45C38013-D0F1-4DE9-B8DF-9F45A65C63BB}" dt="2020-09-21T11:12:38.365" v="3239" actId="478"/>
          <ac:spMkLst>
            <pc:docMk/>
            <pc:sldMk cId="3445658899" sldId="515"/>
            <ac:spMk id="12" creationId="{93DE90B5-BC06-4BE0-AFBF-E57000F689F0}"/>
          </ac:spMkLst>
        </pc:spChg>
        <pc:picChg chg="mod">
          <ac:chgData name="Giner, Jakob" userId="67494acd-7133-413b-b135-1121c8db2834" providerId="ADAL" clId="{45C38013-D0F1-4DE9-B8DF-9F45A65C63BB}" dt="2020-09-21T09:53:50.561" v="2881" actId="1076"/>
          <ac:picMkLst>
            <pc:docMk/>
            <pc:sldMk cId="3445658899" sldId="515"/>
            <ac:picMk id="2" creationId="{57196843-5FFB-492C-B6AE-8C58BA92120A}"/>
          </ac:picMkLst>
        </pc:picChg>
      </pc:sldChg>
      <pc:sldChg chg="addSp delSp modSp add modTransition">
        <pc:chgData name="Giner, Jakob" userId="67494acd-7133-413b-b135-1121c8db2834" providerId="ADAL" clId="{45C38013-D0F1-4DE9-B8DF-9F45A65C63BB}" dt="2020-09-21T11:12:47.607" v="3244" actId="20577"/>
        <pc:sldMkLst>
          <pc:docMk/>
          <pc:sldMk cId="2627009552" sldId="516"/>
        </pc:sldMkLst>
        <pc:spChg chg="mod">
          <ac:chgData name="Giner, Jakob" userId="67494acd-7133-413b-b135-1121c8db2834" providerId="ADAL" clId="{45C38013-D0F1-4DE9-B8DF-9F45A65C63BB}" dt="2020-09-21T10:01:27.586" v="3189" actId="20577"/>
          <ac:spMkLst>
            <pc:docMk/>
            <pc:sldMk cId="2627009552" sldId="516"/>
            <ac:spMk id="9" creationId="{66167D30-CCD4-426E-B7A4-C5806E4D416E}"/>
          </ac:spMkLst>
        </pc:spChg>
        <pc:spChg chg="del">
          <ac:chgData name="Giner, Jakob" userId="67494acd-7133-413b-b135-1121c8db2834" providerId="ADAL" clId="{45C38013-D0F1-4DE9-B8DF-9F45A65C63BB}" dt="2020-09-21T11:12:47.478" v="3243" actId="478"/>
          <ac:spMkLst>
            <pc:docMk/>
            <pc:sldMk cId="2627009552" sldId="516"/>
            <ac:spMk id="10" creationId="{2213B777-D140-46FF-A581-0A06E9007FD7}"/>
          </ac:spMkLst>
        </pc:spChg>
        <pc:spChg chg="mod">
          <ac:chgData name="Giner, Jakob" userId="67494acd-7133-413b-b135-1121c8db2834" providerId="ADAL" clId="{45C38013-D0F1-4DE9-B8DF-9F45A65C63BB}" dt="2020-09-21T10:01:44.940" v="3192" actId="20577"/>
          <ac:spMkLst>
            <pc:docMk/>
            <pc:sldMk cId="2627009552" sldId="516"/>
            <ac:spMk id="12" creationId="{6945BF5C-0312-4626-B9C5-110A4761CFD3}"/>
          </ac:spMkLst>
        </pc:spChg>
        <pc:spChg chg="mod">
          <ac:chgData name="Giner, Jakob" userId="67494acd-7133-413b-b135-1121c8db2834" providerId="ADAL" clId="{45C38013-D0F1-4DE9-B8DF-9F45A65C63BB}" dt="2020-09-21T10:02:03.825" v="3195" actId="20577"/>
          <ac:spMkLst>
            <pc:docMk/>
            <pc:sldMk cId="2627009552" sldId="516"/>
            <ac:spMk id="13" creationId="{BD98A63F-2024-4717-8D20-03A0AE17D826}"/>
          </ac:spMkLst>
        </pc:spChg>
        <pc:spChg chg="mod">
          <ac:chgData name="Giner, Jakob" userId="67494acd-7133-413b-b135-1121c8db2834" providerId="ADAL" clId="{45C38013-D0F1-4DE9-B8DF-9F45A65C63BB}" dt="2020-09-21T10:02:07.645" v="3199" actId="20577"/>
          <ac:spMkLst>
            <pc:docMk/>
            <pc:sldMk cId="2627009552" sldId="516"/>
            <ac:spMk id="14" creationId="{C643BB51-E05A-41D2-8D81-3A32C836FC68}"/>
          </ac:spMkLst>
        </pc:spChg>
        <pc:spChg chg="del">
          <ac:chgData name="Giner, Jakob" userId="67494acd-7133-413b-b135-1121c8db2834" providerId="ADAL" clId="{45C38013-D0F1-4DE9-B8DF-9F45A65C63BB}" dt="2020-09-21T10:02:22.935" v="3201" actId="478"/>
          <ac:spMkLst>
            <pc:docMk/>
            <pc:sldMk cId="2627009552" sldId="516"/>
            <ac:spMk id="15" creationId="{A9523468-DF2C-4281-84DA-7FDCC878307C}"/>
          </ac:spMkLst>
        </pc:spChg>
        <pc:spChg chg="del">
          <ac:chgData name="Giner, Jakob" userId="67494acd-7133-413b-b135-1121c8db2834" providerId="ADAL" clId="{45C38013-D0F1-4DE9-B8DF-9F45A65C63BB}" dt="2020-09-21T10:02:22.935" v="3201" actId="478"/>
          <ac:spMkLst>
            <pc:docMk/>
            <pc:sldMk cId="2627009552" sldId="516"/>
            <ac:spMk id="18" creationId="{A67396B0-D869-409A-B6F6-FDB3300E661C}"/>
          </ac:spMkLst>
        </pc:spChg>
        <pc:spChg chg="del">
          <ac:chgData name="Giner, Jakob" userId="67494acd-7133-413b-b135-1121c8db2834" providerId="ADAL" clId="{45C38013-D0F1-4DE9-B8DF-9F45A65C63BB}" dt="2020-09-21T10:02:22.935" v="3201" actId="478"/>
          <ac:spMkLst>
            <pc:docMk/>
            <pc:sldMk cId="2627009552" sldId="516"/>
            <ac:spMk id="19" creationId="{A5CD5F49-9B7D-44E7-9BCA-F2EA2E0FAF76}"/>
          </ac:spMkLst>
        </pc:spChg>
        <pc:spChg chg="del">
          <ac:chgData name="Giner, Jakob" userId="67494acd-7133-413b-b135-1121c8db2834" providerId="ADAL" clId="{45C38013-D0F1-4DE9-B8DF-9F45A65C63BB}" dt="2020-09-21T10:02:22.935" v="3201" actId="478"/>
          <ac:spMkLst>
            <pc:docMk/>
            <pc:sldMk cId="2627009552" sldId="516"/>
            <ac:spMk id="22" creationId="{0969606F-00F7-4A85-A7B8-D55D8E709408}"/>
          </ac:spMkLst>
        </pc:spChg>
        <pc:spChg chg="add">
          <ac:chgData name="Giner, Jakob" userId="67494acd-7133-413b-b135-1121c8db2834" providerId="ADAL" clId="{45C38013-D0F1-4DE9-B8DF-9F45A65C63BB}" dt="2020-09-21T11:12:47.607" v="3244" actId="20577"/>
          <ac:spMkLst>
            <pc:docMk/>
            <pc:sldMk cId="2627009552" sldId="516"/>
            <ac:spMk id="24" creationId="{C03F0B1A-2E48-42E0-B1CD-44AB17C5CD62}"/>
          </ac:spMkLst>
        </pc:spChg>
        <pc:picChg chg="mod">
          <ac:chgData name="Giner, Jakob" userId="67494acd-7133-413b-b135-1121c8db2834" providerId="ADAL" clId="{45C38013-D0F1-4DE9-B8DF-9F45A65C63BB}" dt="2020-09-21T10:01:25.249" v="3186" actId="14826"/>
          <ac:picMkLst>
            <pc:docMk/>
            <pc:sldMk cId="2627009552" sldId="516"/>
            <ac:picMk id="3" creationId="{271188A2-76A7-4DA4-8063-C4C7A2A5C53C}"/>
          </ac:picMkLst>
        </pc:picChg>
        <pc:picChg chg="mod">
          <ac:chgData name="Giner, Jakob" userId="67494acd-7133-413b-b135-1121c8db2834" providerId="ADAL" clId="{45C38013-D0F1-4DE9-B8DF-9F45A65C63BB}" dt="2020-09-21T10:01:41.598" v="3190" actId="14826"/>
          <ac:picMkLst>
            <pc:docMk/>
            <pc:sldMk cId="2627009552" sldId="516"/>
            <ac:picMk id="6" creationId="{6AAE17A2-3D6A-48F2-9EA9-5B5C4DA38FBB}"/>
          </ac:picMkLst>
        </pc:picChg>
        <pc:picChg chg="del">
          <ac:chgData name="Giner, Jakob" userId="67494acd-7133-413b-b135-1121c8db2834" providerId="ADAL" clId="{45C38013-D0F1-4DE9-B8DF-9F45A65C63BB}" dt="2020-09-21T10:02:05.382" v="3196" actId="478"/>
          <ac:picMkLst>
            <pc:docMk/>
            <pc:sldMk cId="2627009552" sldId="516"/>
            <ac:picMk id="7" creationId="{038CAA48-E93A-4121-9EE1-4520D9F821E5}"/>
          </ac:picMkLst>
        </pc:picChg>
        <pc:picChg chg="mod">
          <ac:chgData name="Giner, Jakob" userId="67494acd-7133-413b-b135-1121c8db2834" providerId="ADAL" clId="{45C38013-D0F1-4DE9-B8DF-9F45A65C63BB}" dt="2020-09-21T10:02:11.891" v="3200" actId="14826"/>
          <ac:picMkLst>
            <pc:docMk/>
            <pc:sldMk cId="2627009552" sldId="516"/>
            <ac:picMk id="8" creationId="{48296263-83E4-41FF-9059-F67902515435}"/>
          </ac:picMkLst>
        </pc:picChg>
        <pc:picChg chg="del">
          <ac:chgData name="Giner, Jakob" userId="67494acd-7133-413b-b135-1121c8db2834" providerId="ADAL" clId="{45C38013-D0F1-4DE9-B8DF-9F45A65C63BB}" dt="2020-09-21T10:02:22.935" v="3201" actId="478"/>
          <ac:picMkLst>
            <pc:docMk/>
            <pc:sldMk cId="2627009552" sldId="516"/>
            <ac:picMk id="16" creationId="{CA499F27-D76A-4861-821A-9EC5D5D959C1}"/>
          </ac:picMkLst>
        </pc:picChg>
        <pc:picChg chg="del">
          <ac:chgData name="Giner, Jakob" userId="67494acd-7133-413b-b135-1121c8db2834" providerId="ADAL" clId="{45C38013-D0F1-4DE9-B8DF-9F45A65C63BB}" dt="2020-09-21T10:02:22.935" v="3201" actId="478"/>
          <ac:picMkLst>
            <pc:docMk/>
            <pc:sldMk cId="2627009552" sldId="516"/>
            <ac:picMk id="17" creationId="{4C879E4D-EA77-4F3A-A145-B7A8CC0FF3A1}"/>
          </ac:picMkLst>
        </pc:picChg>
        <pc:picChg chg="del">
          <ac:chgData name="Giner, Jakob" userId="67494acd-7133-413b-b135-1121c8db2834" providerId="ADAL" clId="{45C38013-D0F1-4DE9-B8DF-9F45A65C63BB}" dt="2020-09-21T10:02:22.935" v="3201" actId="478"/>
          <ac:picMkLst>
            <pc:docMk/>
            <pc:sldMk cId="2627009552" sldId="516"/>
            <ac:picMk id="20" creationId="{B1F4A878-0A0D-45E8-A5E9-DD09E4C82FD4}"/>
          </ac:picMkLst>
        </pc:picChg>
        <pc:picChg chg="del">
          <ac:chgData name="Giner, Jakob" userId="67494acd-7133-413b-b135-1121c8db2834" providerId="ADAL" clId="{45C38013-D0F1-4DE9-B8DF-9F45A65C63BB}" dt="2020-09-21T10:02:22.935" v="3201" actId="478"/>
          <ac:picMkLst>
            <pc:docMk/>
            <pc:sldMk cId="2627009552" sldId="516"/>
            <ac:picMk id="21" creationId="{ABE932C6-B441-45B6-ACB2-C6B402DD39EC}"/>
          </ac:picMkLst>
        </pc:picChg>
      </pc:sldChg>
      <pc:sldChg chg="modSp add modTransition">
        <pc:chgData name="Giner, Jakob" userId="67494acd-7133-413b-b135-1121c8db2834" providerId="ADAL" clId="{45C38013-D0F1-4DE9-B8DF-9F45A65C63BB}" dt="2020-09-21T11:52:31.699" v="3432" actId="20577"/>
        <pc:sldMkLst>
          <pc:docMk/>
          <pc:sldMk cId="734586239" sldId="517"/>
        </pc:sldMkLst>
        <pc:spChg chg="mod">
          <ac:chgData name="Giner, Jakob" userId="67494acd-7133-413b-b135-1121c8db2834" providerId="ADAL" clId="{45C38013-D0F1-4DE9-B8DF-9F45A65C63BB}" dt="2020-09-21T11:52:20.631" v="3431" actId="20577"/>
          <ac:spMkLst>
            <pc:docMk/>
            <pc:sldMk cId="734586239" sldId="517"/>
            <ac:spMk id="9" creationId="{66167D30-CCD4-426E-B7A4-C5806E4D416E}"/>
          </ac:spMkLst>
        </pc:spChg>
        <pc:picChg chg="mod">
          <ac:chgData name="Giner, Jakob" userId="67494acd-7133-413b-b135-1121c8db2834" providerId="ADAL" clId="{45C38013-D0F1-4DE9-B8DF-9F45A65C63BB}" dt="2020-09-21T11:52:05.317" v="3413" actId="14826"/>
          <ac:picMkLst>
            <pc:docMk/>
            <pc:sldMk cId="734586239" sldId="517"/>
            <ac:picMk id="6" creationId="{428FD1F4-F2B8-4EA0-ADC4-7567BFA78AC4}"/>
          </ac:picMkLst>
        </pc:picChg>
      </pc:sldChg>
      <pc:sldChg chg="addSp delSp modSp add">
        <pc:chgData name="Giner, Jakob" userId="67494acd-7133-413b-b135-1121c8db2834" providerId="ADAL" clId="{45C38013-D0F1-4DE9-B8DF-9F45A65C63BB}" dt="2020-09-21T12:38:21.102" v="3747" actId="20577"/>
        <pc:sldMkLst>
          <pc:docMk/>
          <pc:sldMk cId="4101771258" sldId="518"/>
        </pc:sldMkLst>
        <pc:spChg chg="mod">
          <ac:chgData name="Giner, Jakob" userId="67494acd-7133-413b-b135-1121c8db2834" providerId="ADAL" clId="{45C38013-D0F1-4DE9-B8DF-9F45A65C63BB}" dt="2020-09-21T12:38:21.102" v="3747" actId="20577"/>
          <ac:spMkLst>
            <pc:docMk/>
            <pc:sldMk cId="4101771258" sldId="518"/>
            <ac:spMk id="9" creationId="{66167D30-CCD4-426E-B7A4-C5806E4D416E}"/>
          </ac:spMkLst>
        </pc:spChg>
        <pc:spChg chg="mod">
          <ac:chgData name="Giner, Jakob" userId="67494acd-7133-413b-b135-1121c8db2834" providerId="ADAL" clId="{45C38013-D0F1-4DE9-B8DF-9F45A65C63BB}" dt="2020-09-21T12:18:44.328" v="3469" actId="20577"/>
          <ac:spMkLst>
            <pc:docMk/>
            <pc:sldMk cId="4101771258" sldId="518"/>
            <ac:spMk id="12" creationId="{AA6EC821-B4AA-470D-B992-12B93447181F}"/>
          </ac:spMkLst>
        </pc:spChg>
        <pc:picChg chg="add mod">
          <ac:chgData name="Giner, Jakob" userId="67494acd-7133-413b-b135-1121c8db2834" providerId="ADAL" clId="{45C38013-D0F1-4DE9-B8DF-9F45A65C63BB}" dt="2020-09-21T12:34:06.883" v="3475" actId="14826"/>
          <ac:picMkLst>
            <pc:docMk/>
            <pc:sldMk cId="4101771258" sldId="518"/>
            <ac:picMk id="2" creationId="{3316351F-582D-4C7D-8351-61A14E87BC0E}"/>
          </ac:picMkLst>
        </pc:picChg>
        <pc:picChg chg="del">
          <ac:chgData name="Giner, Jakob" userId="67494acd-7133-413b-b135-1121c8db2834" providerId="ADAL" clId="{45C38013-D0F1-4DE9-B8DF-9F45A65C63BB}" dt="2020-09-21T12:18:32.430" v="3439" actId="478"/>
          <ac:picMkLst>
            <pc:docMk/>
            <pc:sldMk cId="4101771258" sldId="518"/>
            <ac:picMk id="6" creationId="{428FD1F4-F2B8-4EA0-ADC4-7567BFA78AC4}"/>
          </ac:picMkLst>
        </pc:picChg>
      </pc:sldChg>
      <pc:sldChg chg="modSp modTransition">
        <pc:chgData name="Giner, Jakob" userId="67494acd-7133-413b-b135-1121c8db2834" providerId="ADAL" clId="{45C38013-D0F1-4DE9-B8DF-9F45A65C63BB}" dt="2020-09-21T13:43:31.773" v="3750" actId="20577"/>
        <pc:sldMkLst>
          <pc:docMk/>
          <pc:sldMk cId="959612954" sldId="519"/>
        </pc:sldMkLst>
        <pc:picChg chg="mod">
          <ac:chgData name="Giner, Jakob" userId="67494acd-7133-413b-b135-1121c8db2834" providerId="ADAL" clId="{45C38013-D0F1-4DE9-B8DF-9F45A65C63BB}" dt="2020-09-21T13:42:55.425" v="3749" actId="14100"/>
          <ac:picMkLst>
            <pc:docMk/>
            <pc:sldMk cId="959612954" sldId="519"/>
            <ac:picMk id="7" creationId="{1C252DDD-BF3B-43CB-9558-9025697A2550}"/>
          </ac:picMkLst>
        </pc:picChg>
      </pc:sldChg>
      <pc:sldChg chg="addSp delSp modSp add modTransition">
        <pc:chgData name="Giner, Jakob" userId="67494acd-7133-413b-b135-1121c8db2834" providerId="ADAL" clId="{45C38013-D0F1-4DE9-B8DF-9F45A65C63BB}" dt="2020-09-21T13:51:12.435" v="3811" actId="20577"/>
        <pc:sldMkLst>
          <pc:docMk/>
          <pc:sldMk cId="68409528" sldId="520"/>
        </pc:sldMkLst>
        <pc:spChg chg="del">
          <ac:chgData name="Giner, Jakob" userId="67494acd-7133-413b-b135-1121c8db2834" providerId="ADAL" clId="{45C38013-D0F1-4DE9-B8DF-9F45A65C63BB}" dt="2020-09-21T13:51:03.780" v="3809" actId="478"/>
          <ac:spMkLst>
            <pc:docMk/>
            <pc:sldMk cId="68409528" sldId="520"/>
            <ac:spMk id="9" creationId="{66167D30-CCD4-426E-B7A4-C5806E4D416E}"/>
          </ac:spMkLst>
        </pc:spChg>
        <pc:spChg chg="add">
          <ac:chgData name="Giner, Jakob" userId="67494acd-7133-413b-b135-1121c8db2834" providerId="ADAL" clId="{45C38013-D0F1-4DE9-B8DF-9F45A65C63BB}" dt="2020-09-21T13:51:03.961" v="3810" actId="20577"/>
          <ac:spMkLst>
            <pc:docMk/>
            <pc:sldMk cId="68409528" sldId="520"/>
            <ac:spMk id="10" creationId="{213D8092-9AC8-45BD-8659-5FDF41D6A13D}"/>
          </ac:spMkLst>
        </pc:spChg>
        <pc:spChg chg="mod">
          <ac:chgData name="Giner, Jakob" userId="67494acd-7133-413b-b135-1121c8db2834" providerId="ADAL" clId="{45C38013-D0F1-4DE9-B8DF-9F45A65C63BB}" dt="2020-09-21T13:48:29.433" v="3776" actId="20577"/>
          <ac:spMkLst>
            <pc:docMk/>
            <pc:sldMk cId="68409528" sldId="520"/>
            <ac:spMk id="12" creationId="{AA6EC821-B4AA-470D-B992-12B93447181F}"/>
          </ac:spMkLst>
        </pc:spChg>
        <pc:picChg chg="del">
          <ac:chgData name="Giner, Jakob" userId="67494acd-7133-413b-b135-1121c8db2834" providerId="ADAL" clId="{45C38013-D0F1-4DE9-B8DF-9F45A65C63BB}" dt="2020-09-21T13:46:52.991" v="3760" actId="478"/>
          <ac:picMkLst>
            <pc:docMk/>
            <pc:sldMk cId="68409528" sldId="520"/>
            <ac:picMk id="2" creationId="{3316351F-582D-4C7D-8351-61A14E87BC0E}"/>
          </ac:picMkLst>
        </pc:picChg>
        <pc:picChg chg="add mod">
          <ac:chgData name="Giner, Jakob" userId="67494acd-7133-413b-b135-1121c8db2834" providerId="ADAL" clId="{45C38013-D0F1-4DE9-B8DF-9F45A65C63BB}" dt="2020-09-21T13:48:21.856" v="3763" actId="14100"/>
          <ac:picMkLst>
            <pc:docMk/>
            <pc:sldMk cId="68409528" sldId="520"/>
            <ac:picMk id="3" creationId="{E66ED291-BDE8-4AD0-A05E-F3568880A216}"/>
          </ac:picMkLst>
        </pc:picChg>
      </pc:sldChg>
      <pc:sldChg chg="addSp delSp modSp add modTransition">
        <pc:chgData name="Giner, Jakob" userId="67494acd-7133-413b-b135-1121c8db2834" providerId="ADAL" clId="{45C38013-D0F1-4DE9-B8DF-9F45A65C63BB}" dt="2020-09-21T13:55:24.896" v="3838" actId="14100"/>
        <pc:sldMkLst>
          <pc:docMk/>
          <pc:sldMk cId="3111979943" sldId="521"/>
        </pc:sldMkLst>
        <pc:spChg chg="mod">
          <ac:chgData name="Giner, Jakob" userId="67494acd-7133-413b-b135-1121c8db2834" providerId="ADAL" clId="{45C38013-D0F1-4DE9-B8DF-9F45A65C63BB}" dt="2020-09-21T13:55:24.896" v="3838" actId="14100"/>
          <ac:spMkLst>
            <pc:docMk/>
            <pc:sldMk cId="3111979943" sldId="521"/>
            <ac:spMk id="9" creationId="{66167D30-CCD4-426E-B7A4-C5806E4D416E}"/>
          </ac:spMkLst>
        </pc:spChg>
        <pc:picChg chg="add mod">
          <ac:chgData name="Giner, Jakob" userId="67494acd-7133-413b-b135-1121c8db2834" providerId="ADAL" clId="{45C38013-D0F1-4DE9-B8DF-9F45A65C63BB}" dt="2020-09-21T13:49:12.686" v="3780" actId="1076"/>
          <ac:picMkLst>
            <pc:docMk/>
            <pc:sldMk cId="3111979943" sldId="521"/>
            <ac:picMk id="2" creationId="{7755E484-A96C-4B8D-9AF7-9F9DDD2A01C1}"/>
          </ac:picMkLst>
        </pc:picChg>
        <pc:picChg chg="del">
          <ac:chgData name="Giner, Jakob" userId="67494acd-7133-413b-b135-1121c8db2834" providerId="ADAL" clId="{45C38013-D0F1-4DE9-B8DF-9F45A65C63BB}" dt="2020-09-21T13:48:45.542" v="3778" actId="478"/>
          <ac:picMkLst>
            <pc:docMk/>
            <pc:sldMk cId="3111979943" sldId="521"/>
            <ac:picMk id="3" creationId="{E66ED291-BDE8-4AD0-A05E-F3568880A216}"/>
          </ac:picMkLst>
        </pc:picChg>
      </pc:sldChg>
    </pc:docChg>
  </pc:docChgLst>
  <pc:docChgLst>
    <pc:chgData name="Katić Denis" userId="S::denis.katic@ait.ac.at::699b9f57-90e1-46a9-a85b-58a061e35fd0" providerId="AD" clId="Web-{FFE3E49E-B27C-4AA0-B779-9C10D990DF14}"/>
    <pc:docChg chg="modSld">
      <pc:chgData name="Katić Denis" userId="S::denis.katic@ait.ac.at::699b9f57-90e1-46a9-a85b-58a061e35fd0" providerId="AD" clId="Web-{FFE3E49E-B27C-4AA0-B779-9C10D990DF14}" dt="2020-09-16T07:03:34.174" v="6" actId="20577"/>
      <pc:docMkLst>
        <pc:docMk/>
      </pc:docMkLst>
      <pc:sldChg chg="modSp">
        <pc:chgData name="Katić Denis" userId="S::denis.katic@ait.ac.at::699b9f57-90e1-46a9-a85b-58a061e35fd0" providerId="AD" clId="Web-{FFE3E49E-B27C-4AA0-B779-9C10D990DF14}" dt="2020-09-16T07:03:34.174" v="6" actId="20577"/>
        <pc:sldMkLst>
          <pc:docMk/>
          <pc:sldMk cId="1333570386" sldId="490"/>
        </pc:sldMkLst>
        <pc:spChg chg="mod">
          <ac:chgData name="Katić Denis" userId="S::denis.katic@ait.ac.at::699b9f57-90e1-46a9-a85b-58a061e35fd0" providerId="AD" clId="Web-{FFE3E49E-B27C-4AA0-B779-9C10D990DF14}" dt="2020-09-16T07:03:34.174" v="6" actId="20577"/>
          <ac:spMkLst>
            <pc:docMk/>
            <pc:sldMk cId="1333570386" sldId="490"/>
            <ac:spMk id="2" creationId="{6389E68C-D77F-42F3-AD69-D5D8E47F563A}"/>
          </ac:spMkLst>
        </pc:spChg>
      </pc:sldChg>
    </pc:docChg>
  </pc:docChgLst>
  <pc:docChgLst>
    <pc:chgData name="Katić Denis" userId="S::denis.katic@ait.ac.at::699b9f57-90e1-46a9-a85b-58a061e35fd0" providerId="AD" clId="Web-{3AE7E685-1139-46E8-B576-2CD167C20706}"/>
    <pc:docChg chg="addSld delSld modSld">
      <pc:chgData name="Katić Denis" userId="S::denis.katic@ait.ac.at::699b9f57-90e1-46a9-a85b-58a061e35fd0" providerId="AD" clId="Web-{3AE7E685-1139-46E8-B576-2CD167C20706}" dt="2020-09-21T13:34:29.780" v="96" actId="20577"/>
      <pc:docMkLst>
        <pc:docMk/>
      </pc:docMkLst>
      <pc:sldChg chg="modSp">
        <pc:chgData name="Katić Denis" userId="S::denis.katic@ait.ac.at::699b9f57-90e1-46a9-a85b-58a061e35fd0" providerId="AD" clId="Web-{3AE7E685-1139-46E8-B576-2CD167C20706}" dt="2020-09-21T13:34:29.780" v="96" actId="20577"/>
        <pc:sldMkLst>
          <pc:docMk/>
          <pc:sldMk cId="2643779740" sldId="337"/>
        </pc:sldMkLst>
        <pc:spChg chg="mod">
          <ac:chgData name="Katić Denis" userId="S::denis.katic@ait.ac.at::699b9f57-90e1-46a9-a85b-58a061e35fd0" providerId="AD" clId="Web-{3AE7E685-1139-46E8-B576-2CD167C20706}" dt="2020-09-21T13:34:21.827" v="90" actId="20577"/>
          <ac:spMkLst>
            <pc:docMk/>
            <pc:sldMk cId="2643779740" sldId="337"/>
            <ac:spMk id="6" creationId="{E64CAAEB-6635-D445-B054-14FEC6724662}"/>
          </ac:spMkLst>
        </pc:spChg>
        <pc:spChg chg="mod">
          <ac:chgData name="Katić Denis" userId="S::denis.katic@ait.ac.at::699b9f57-90e1-46a9-a85b-58a061e35fd0" providerId="AD" clId="Web-{3AE7E685-1139-46E8-B576-2CD167C20706}" dt="2020-09-21T13:34:29.780" v="96" actId="20577"/>
          <ac:spMkLst>
            <pc:docMk/>
            <pc:sldMk cId="2643779740" sldId="337"/>
            <ac:spMk id="7" creationId="{6444EFE3-79D3-0E43-B71F-E169B1EB6E14}"/>
          </ac:spMkLst>
        </pc:spChg>
      </pc:sldChg>
      <pc:sldChg chg="del">
        <pc:chgData name="Katić Denis" userId="S::denis.katic@ait.ac.at::699b9f57-90e1-46a9-a85b-58a061e35fd0" providerId="AD" clId="Web-{3AE7E685-1139-46E8-B576-2CD167C20706}" dt="2020-09-21T13:33:19.451" v="74" actId="20577"/>
        <pc:sldMkLst>
          <pc:docMk/>
          <pc:sldMk cId="389577199" sldId="411"/>
        </pc:sldMkLst>
      </pc:sldChg>
      <pc:sldChg chg="addSp delSp modSp">
        <pc:chgData name="Katić Denis" userId="S::denis.katic@ait.ac.at::699b9f57-90e1-46a9-a85b-58a061e35fd0" providerId="AD" clId="Web-{3AE7E685-1139-46E8-B576-2CD167C20706}" dt="2020-09-21T13:26:24.074" v="55" actId="14100"/>
        <pc:sldMkLst>
          <pc:docMk/>
          <pc:sldMk cId="3139136823" sldId="462"/>
        </pc:sldMkLst>
        <pc:spChg chg="mod">
          <ac:chgData name="Katić Denis" userId="S::denis.katic@ait.ac.at::699b9f57-90e1-46a9-a85b-58a061e35fd0" providerId="AD" clId="Web-{3AE7E685-1139-46E8-B576-2CD167C20706}" dt="2020-09-21T13:14:27.491" v="28" actId="20577"/>
          <ac:spMkLst>
            <pc:docMk/>
            <pc:sldMk cId="3139136823" sldId="462"/>
            <ac:spMk id="2" creationId="{E96C2773-B6E3-4A56-81E0-D130F559EA3A}"/>
          </ac:spMkLst>
        </pc:spChg>
        <pc:picChg chg="add del mod">
          <ac:chgData name="Katić Denis" userId="S::denis.katic@ait.ac.at::699b9f57-90e1-46a9-a85b-58a061e35fd0" providerId="AD" clId="Web-{3AE7E685-1139-46E8-B576-2CD167C20706}" dt="2020-09-21T13:25:06.526" v="44" actId="14100"/>
          <ac:picMkLst>
            <pc:docMk/>
            <pc:sldMk cId="3139136823" sldId="462"/>
            <ac:picMk id="3" creationId="{997DD008-8B67-41F2-8C9D-B1E4561F5919}"/>
          </ac:picMkLst>
        </pc:picChg>
        <pc:picChg chg="add mod">
          <ac:chgData name="Katić Denis" userId="S::denis.katic@ait.ac.at::699b9f57-90e1-46a9-a85b-58a061e35fd0" providerId="AD" clId="Web-{3AE7E685-1139-46E8-B576-2CD167C20706}" dt="2020-09-21T13:26:24.074" v="55" actId="14100"/>
          <ac:picMkLst>
            <pc:docMk/>
            <pc:sldMk cId="3139136823" sldId="462"/>
            <ac:picMk id="4" creationId="{1F9E2AF7-D130-45D8-9050-421DE4371B8F}"/>
          </ac:picMkLst>
        </pc:picChg>
        <pc:picChg chg="del">
          <ac:chgData name="Katić Denis" userId="S::denis.katic@ait.ac.at::699b9f57-90e1-46a9-a85b-58a061e35fd0" providerId="AD" clId="Web-{3AE7E685-1139-46E8-B576-2CD167C20706}" dt="2020-09-21T13:14:10.334" v="17" actId="14100"/>
          <ac:picMkLst>
            <pc:docMk/>
            <pc:sldMk cId="3139136823" sldId="462"/>
            <ac:picMk id="6" creationId="{1C3ED394-0067-45BC-8AD1-29BB5B8BFE40}"/>
          </ac:picMkLst>
        </pc:picChg>
      </pc:sldChg>
      <pc:sldChg chg="addSp delSp modSp">
        <pc:chgData name="Katić Denis" userId="S::denis.katic@ait.ac.at::699b9f57-90e1-46a9-a85b-58a061e35fd0" providerId="AD" clId="Web-{3AE7E685-1139-46E8-B576-2CD167C20706}" dt="2020-09-21T13:28:11.637" v="73" actId="1076"/>
        <pc:sldMkLst>
          <pc:docMk/>
          <pc:sldMk cId="2760592259" sldId="478"/>
        </pc:sldMkLst>
        <pc:spChg chg="mod">
          <ac:chgData name="Katić Denis" userId="S::denis.katic@ait.ac.at::699b9f57-90e1-46a9-a85b-58a061e35fd0" providerId="AD" clId="Web-{3AE7E685-1139-46E8-B576-2CD167C20706}" dt="2020-09-21T13:15:20.163" v="36" actId="20577"/>
          <ac:spMkLst>
            <pc:docMk/>
            <pc:sldMk cId="2760592259" sldId="478"/>
            <ac:spMk id="2" creationId="{E96C2773-B6E3-4A56-81E0-D130F559EA3A}"/>
          </ac:spMkLst>
        </pc:spChg>
        <pc:spChg chg="mod">
          <ac:chgData name="Katić Denis" userId="S::denis.katic@ait.ac.at::699b9f57-90e1-46a9-a85b-58a061e35fd0" providerId="AD" clId="Web-{3AE7E685-1139-46E8-B576-2CD167C20706}" dt="2020-09-21T13:28:11.637" v="73" actId="1076"/>
          <ac:spMkLst>
            <pc:docMk/>
            <pc:sldMk cId="2760592259" sldId="478"/>
            <ac:spMk id="5" creationId="{2E789190-F3D6-428F-9883-68C3B3FFB92E}"/>
          </ac:spMkLst>
        </pc:spChg>
        <pc:picChg chg="add mod">
          <ac:chgData name="Katić Denis" userId="S::denis.katic@ait.ac.at::699b9f57-90e1-46a9-a85b-58a061e35fd0" providerId="AD" clId="Web-{3AE7E685-1139-46E8-B576-2CD167C20706}" dt="2020-09-21T13:28:04.231" v="72" actId="14100"/>
          <ac:picMkLst>
            <pc:docMk/>
            <pc:sldMk cId="2760592259" sldId="478"/>
            <ac:picMk id="3" creationId="{3E0D2823-F618-4822-901B-8B0E1C7F7A31}"/>
          </ac:picMkLst>
        </pc:picChg>
        <pc:picChg chg="del">
          <ac:chgData name="Katić Denis" userId="S::denis.katic@ait.ac.at::699b9f57-90e1-46a9-a85b-58a061e35fd0" providerId="AD" clId="Web-{3AE7E685-1139-46E8-B576-2CD167C20706}" dt="2020-09-21T13:27:42.152" v="64" actId="1076"/>
          <ac:picMkLst>
            <pc:docMk/>
            <pc:sldMk cId="2760592259" sldId="478"/>
            <ac:picMk id="6" creationId="{1C3ED394-0067-45BC-8AD1-29BB5B8BFE40}"/>
          </ac:picMkLst>
        </pc:picChg>
      </pc:sldChg>
      <pc:sldChg chg="del">
        <pc:chgData name="Katić Denis" userId="S::denis.katic@ait.ac.at::699b9f57-90e1-46a9-a85b-58a061e35fd0" providerId="AD" clId="Web-{3AE7E685-1139-46E8-B576-2CD167C20706}" dt="2020-09-21T13:33:19.451" v="75" actId="20577"/>
        <pc:sldMkLst>
          <pc:docMk/>
          <pc:sldMk cId="935789164" sldId="493"/>
        </pc:sldMkLst>
      </pc:sldChg>
      <pc:sldChg chg="del">
        <pc:chgData name="Katić Denis" userId="S::denis.katic@ait.ac.at::699b9f57-90e1-46a9-a85b-58a061e35fd0" providerId="AD" clId="Web-{3AE7E685-1139-46E8-B576-2CD167C20706}" dt="2020-09-21T13:33:19.451" v="76" actId="20577"/>
        <pc:sldMkLst>
          <pc:docMk/>
          <pc:sldMk cId="2887700000" sldId="494"/>
        </pc:sldMkLst>
      </pc:sldChg>
      <pc:sldChg chg="addSp delSp modSp">
        <pc:chgData name="Katić Denis" userId="S::denis.katic@ait.ac.at::699b9f57-90e1-46a9-a85b-58a061e35fd0" providerId="AD" clId="Web-{3AE7E685-1139-46E8-B576-2CD167C20706}" dt="2020-09-21T13:27:08.355" v="63" actId="14100"/>
        <pc:sldMkLst>
          <pc:docMk/>
          <pc:sldMk cId="4238542362" sldId="496"/>
        </pc:sldMkLst>
        <pc:spChg chg="mod">
          <ac:chgData name="Katić Denis" userId="S::denis.katic@ait.ac.at::699b9f57-90e1-46a9-a85b-58a061e35fd0" providerId="AD" clId="Web-{3AE7E685-1139-46E8-B576-2CD167C20706}" dt="2020-09-21T13:15:26.663" v="42" actId="20577"/>
          <ac:spMkLst>
            <pc:docMk/>
            <pc:sldMk cId="4238542362" sldId="496"/>
            <ac:spMk id="2" creationId="{E96C2773-B6E3-4A56-81E0-D130F559EA3A}"/>
          </ac:spMkLst>
        </pc:spChg>
        <pc:spChg chg="mod">
          <ac:chgData name="Katić Denis" userId="S::denis.katic@ait.ac.at::699b9f57-90e1-46a9-a85b-58a061e35fd0" providerId="AD" clId="Web-{3AE7E685-1139-46E8-B576-2CD167C20706}" dt="2020-09-21T13:27:02.746" v="61" actId="1076"/>
          <ac:spMkLst>
            <pc:docMk/>
            <pc:sldMk cId="4238542362" sldId="496"/>
            <ac:spMk id="5" creationId="{E47CCDDC-0C51-4425-8FBF-E82FFB51D302}"/>
          </ac:spMkLst>
        </pc:spChg>
        <pc:picChg chg="add mod">
          <ac:chgData name="Katić Denis" userId="S::denis.katic@ait.ac.at::699b9f57-90e1-46a9-a85b-58a061e35fd0" providerId="AD" clId="Web-{3AE7E685-1139-46E8-B576-2CD167C20706}" dt="2020-09-21T13:27:08.355" v="63" actId="14100"/>
          <ac:picMkLst>
            <pc:docMk/>
            <pc:sldMk cId="4238542362" sldId="496"/>
            <ac:picMk id="3" creationId="{00D8840D-EF16-4FA2-BD0E-D7847DCBF169}"/>
          </ac:picMkLst>
        </pc:picChg>
        <pc:picChg chg="del">
          <ac:chgData name="Katić Denis" userId="S::denis.katic@ait.ac.at::699b9f57-90e1-46a9-a85b-58a061e35fd0" providerId="AD" clId="Web-{3AE7E685-1139-46E8-B576-2CD167C20706}" dt="2020-09-21T13:26:54.105" v="56" actId="14100"/>
          <ac:picMkLst>
            <pc:docMk/>
            <pc:sldMk cId="4238542362" sldId="496"/>
            <ac:picMk id="6" creationId="{1C3ED394-0067-45BC-8AD1-29BB5B8BFE40}"/>
          </ac:picMkLst>
        </pc:picChg>
      </pc:sldChg>
      <pc:sldChg chg="del">
        <pc:chgData name="Katić Denis" userId="S::denis.katic@ait.ac.at::699b9f57-90e1-46a9-a85b-58a061e35fd0" providerId="AD" clId="Web-{3AE7E685-1139-46E8-B576-2CD167C20706}" dt="2020-09-21T13:33:19.451" v="77" actId="20577"/>
        <pc:sldMkLst>
          <pc:docMk/>
          <pc:sldMk cId="1148223905" sldId="497"/>
        </pc:sldMkLst>
      </pc:sldChg>
      <pc:sldChg chg="addSp delSp modSp new">
        <pc:chgData name="Katić Denis" userId="S::denis.katic@ait.ac.at::699b9f57-90e1-46a9-a85b-58a061e35fd0" providerId="AD" clId="Web-{3AE7E685-1139-46E8-B576-2CD167C20706}" dt="2020-09-21T13:26:01.261" v="52" actId="14100"/>
        <pc:sldMkLst>
          <pc:docMk/>
          <pc:sldMk cId="959612954" sldId="519"/>
        </pc:sldMkLst>
        <pc:spChg chg="del">
          <ac:chgData name="Katić Denis" userId="S::denis.katic@ait.ac.at::699b9f57-90e1-46a9-a85b-58a061e35fd0" providerId="AD" clId="Web-{3AE7E685-1139-46E8-B576-2CD167C20706}" dt="2020-09-21T13:11:30.380" v="1" actId="14100"/>
          <ac:spMkLst>
            <pc:docMk/>
            <pc:sldMk cId="959612954" sldId="519"/>
            <ac:spMk id="2" creationId="{7D229C7F-EF31-4304-81DA-229BD9A3B845}"/>
          </ac:spMkLst>
        </pc:spChg>
        <pc:spChg chg="mod">
          <ac:chgData name="Katić Denis" userId="S::denis.katic@ait.ac.at::699b9f57-90e1-46a9-a85b-58a061e35fd0" providerId="AD" clId="Web-{3AE7E685-1139-46E8-B576-2CD167C20706}" dt="2020-09-21T13:25:38.464" v="47" actId="20577"/>
          <ac:spMkLst>
            <pc:docMk/>
            <pc:sldMk cId="959612954" sldId="519"/>
            <ac:spMk id="3" creationId="{8464C233-0DD0-427A-8704-9EFD9C09FB19}"/>
          </ac:spMkLst>
        </pc:spChg>
        <pc:picChg chg="add del mod">
          <ac:chgData name="Katić Denis" userId="S::denis.katic@ait.ac.at::699b9f57-90e1-46a9-a85b-58a061e35fd0" providerId="AD" clId="Web-{3AE7E685-1139-46E8-B576-2CD167C20706}" dt="2020-09-21T13:25:01.651" v="43" actId="14100"/>
          <ac:picMkLst>
            <pc:docMk/>
            <pc:sldMk cId="959612954" sldId="519"/>
            <ac:picMk id="6" creationId="{CCE65711-9403-40DF-A822-F063932BE88E}"/>
          </ac:picMkLst>
        </pc:picChg>
        <pc:picChg chg="add mod">
          <ac:chgData name="Katić Denis" userId="S::denis.katic@ait.ac.at::699b9f57-90e1-46a9-a85b-58a061e35fd0" providerId="AD" clId="Web-{3AE7E685-1139-46E8-B576-2CD167C20706}" dt="2020-09-21T13:26:01.261" v="52" actId="14100"/>
          <ac:picMkLst>
            <pc:docMk/>
            <pc:sldMk cId="959612954" sldId="519"/>
            <ac:picMk id="7" creationId="{1C252DDD-BF3B-43CB-9558-9025697A25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814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/>
              <a:t>1/1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814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29286428-3033-F948-BAA0-5E6A7D49C7B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851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4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5113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472" y="4715406"/>
            <a:ext cx="4982732" cy="446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/>
              <a:t>1/1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4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1148692A-D6D2-8340-BB47-13E8A19B5FC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1594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55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1325850"/>
            <a:ext cx="8077201" cy="1121807"/>
          </a:xfrm>
        </p:spPr>
        <p:txBody>
          <a:bodyPr anchor="b"/>
          <a:lstStyle>
            <a:lvl1pPr>
              <a:lnSpc>
                <a:spcPts val="4000"/>
              </a:lnSpc>
              <a:defRPr sz="3600" cap="all" baseline="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467888"/>
            <a:ext cx="8074025" cy="895950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5" name="Inhaltsplatzhalter 3"/>
          <p:cNvSpPr>
            <a:spLocks noGrp="1"/>
          </p:cNvSpPr>
          <p:nvPr>
            <p:ph sz="half" idx="2"/>
          </p:nvPr>
        </p:nvSpPr>
        <p:spPr>
          <a:xfrm>
            <a:off x="530225" y="3357035"/>
            <a:ext cx="8077200" cy="1162980"/>
          </a:xfrm>
        </p:spPr>
        <p:txBody>
          <a:bodyPr/>
          <a:lstStyle>
            <a:lvl1pPr>
              <a:buNone/>
              <a:defRPr sz="1600">
                <a:solidFill>
                  <a:srgbClr val="000A10"/>
                </a:solidFill>
              </a:defRPr>
            </a:lvl1pPr>
            <a:lvl2pPr>
              <a:defRPr sz="1800">
                <a:solidFill>
                  <a:srgbClr val="000A10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55837"/>
            <a:ext cx="2237030" cy="659637"/>
          </a:xfrm>
          <a:prstGeom prst="rect">
            <a:avLst/>
          </a:prstGeom>
        </p:spPr>
      </p:pic>
      <p:grpSp>
        <p:nvGrpSpPr>
          <p:cNvPr id="67" name="Gruppierung 66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68" name="Gruppierung 67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82" name="Gerade Verbindung 81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Gerade Verbindung 82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Gerade Verbindung 83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Gerade Verbindung 84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Gerade Verbindung 85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Gerade Verbindung 86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Gerade Verbindung 87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Gerade Verbindung 88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Gerade Verbindung 89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Gerade Verbindung 90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Gerade Verbindung 91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3" name="Rechteck 92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69" name="Gruppierung 68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70" name="Parallelogramm 69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1" name="Parallelogramm 70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2" name="Parallelogramm 71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3" name="Parallelogramm 72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4" name="Parallelogramm 73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5" name="Parallelogramm 74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6" name="Parallelogramm 75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7" name="Parallelogramm 76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8" name="Parallelogramm 77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79" name="Parallelogramm 78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80" name="Parallelogramm 79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81" name="Parallelogramm 80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383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2"/>
          </p:nvPr>
        </p:nvSpPr>
        <p:spPr bwMode="auto">
          <a:xfrm>
            <a:off x="533096" y="928440"/>
            <a:ext cx="8085792" cy="3585177"/>
          </a:xfrm>
          <a:custGeom>
            <a:avLst/>
            <a:gdLst>
              <a:gd name="connsiteX0" fmla="*/ 8 w 8085792"/>
              <a:gd name="connsiteY0" fmla="*/ 0 h 3585177"/>
              <a:gd name="connsiteX1" fmla="*/ 8085792 w 8085792"/>
              <a:gd name="connsiteY1" fmla="*/ 0 h 3585177"/>
              <a:gd name="connsiteX2" fmla="*/ 8083990 w 8085792"/>
              <a:gd name="connsiteY2" fmla="*/ 2920424 h 3585177"/>
              <a:gd name="connsiteX3" fmla="*/ 7426443 w 8085792"/>
              <a:gd name="connsiteY3" fmla="*/ 3585177 h 3585177"/>
              <a:gd name="connsiteX4" fmla="*/ 305 w 8085792"/>
              <a:gd name="connsiteY4" fmla="*/ 3581991 h 3585177"/>
              <a:gd name="connsiteX5" fmla="*/ 3 w 8085792"/>
              <a:gd name="connsiteY5" fmla="*/ 34892 h 358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5792" h="3585177">
                <a:moveTo>
                  <a:pt x="8" y="0"/>
                </a:moveTo>
                <a:lnTo>
                  <a:pt x="8085792" y="0"/>
                </a:lnTo>
                <a:lnTo>
                  <a:pt x="8083990" y="2920424"/>
                </a:lnTo>
                <a:lnTo>
                  <a:pt x="7426443" y="3585177"/>
                </a:lnTo>
                <a:lnTo>
                  <a:pt x="305" y="3581991"/>
                </a:lnTo>
                <a:cubicBezTo>
                  <a:pt x="1165" y="2190443"/>
                  <a:pt x="-71" y="1255292"/>
                  <a:pt x="3" y="34892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43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5F8A39F7-97EC-2142-B264-F44D66BBE89D}" type="datetime1">
              <a:rPr lang="de-AT" smtClean="0"/>
              <a:t>26.02.2021</a:t>
            </a:fld>
            <a:endParaRPr lang="de-DE"/>
          </a:p>
        </p:txBody>
      </p:sp>
      <p:grpSp>
        <p:nvGrpSpPr>
          <p:cNvPr id="8" name="Gruppierung 7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9" name="Gruppierung 8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25" name="Gerade Verbindung 24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Gerade Verbindung 25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Gerade Verbindung 26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Gerade Verbindung 27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Gerade Verbindung 28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Gerade Verbindung 29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Gerade Verbindung 30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Gerade Verbindung 31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Gerade Verbindung 32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Gerade Verbindung 33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Gerade Verbindung 34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6" name="Rechteck 35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10" name="Gruppierung 9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12" name="Parallelogramm 11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3" name="Parallelogramm 12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9" name="Parallelogramm 18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0" name="Parallelogramm 19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2" name="Parallelogramm 21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3" name="Parallelogramm 22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4" name="Parallelogramm 23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03888D3A-B182-8949-9F70-1309707E4E20}" type="slidenum">
              <a:rPr lang="en-GB" noProof="0" smtClean="0"/>
              <a:pPr>
                <a:defRPr/>
              </a:pPr>
              <a:t>‹#›</a:t>
            </a:fld>
            <a:endParaRPr lang="en-GB" sz="1400" noProof="0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98AD64C-CCF5-CC4A-BA46-EEB0FF8EC03D}" type="datetime1">
              <a:rPr lang="en-GB" noProof="0" smtClean="0"/>
              <a:t>26/02/2021</a:t>
            </a:fld>
            <a:endParaRPr lang="en-GB" sz="1400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2"/>
          </p:nvPr>
        </p:nvSpPr>
        <p:spPr>
          <a:xfrm>
            <a:off x="539752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539752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22"/>
          </p:nvPr>
        </p:nvSpPr>
        <p:spPr>
          <a:xfrm>
            <a:off x="539752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23"/>
          </p:nvPr>
        </p:nvSpPr>
        <p:spPr>
          <a:xfrm>
            <a:off x="2692797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4"/>
          </p:nvPr>
        </p:nvSpPr>
        <p:spPr>
          <a:xfrm>
            <a:off x="2692797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5"/>
          </p:nvPr>
        </p:nvSpPr>
        <p:spPr>
          <a:xfrm>
            <a:off x="2692797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6"/>
          </p:nvPr>
        </p:nvSpPr>
        <p:spPr>
          <a:xfrm>
            <a:off x="4845842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27"/>
          </p:nvPr>
        </p:nvSpPr>
        <p:spPr>
          <a:xfrm>
            <a:off x="4845842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28"/>
          </p:nvPr>
        </p:nvSpPr>
        <p:spPr>
          <a:xfrm>
            <a:off x="4845842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9"/>
          </p:nvPr>
        </p:nvSpPr>
        <p:spPr>
          <a:xfrm>
            <a:off x="6998888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30"/>
          </p:nvPr>
        </p:nvSpPr>
        <p:spPr>
          <a:xfrm>
            <a:off x="6998888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31"/>
          </p:nvPr>
        </p:nvSpPr>
        <p:spPr>
          <a:xfrm>
            <a:off x="6998888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grpSp>
        <p:nvGrpSpPr>
          <p:cNvPr id="21" name="Gruppierung 20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22" name="Gruppierung 21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36" name="Gerade Verbindung 35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Gerade Verbindung 36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Gerade Verbindung 37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Gerade Verbindung 38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Gerade Verbindung 39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Gerade Verbindung 40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Gerade Verbindung 41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Gerade Verbindung 42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Gerade Verbindung 43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Gerade Verbindung 44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Gerade Verbindung 45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" name="Rechteck 46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23" name="Gruppierung 22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24" name="Parallelogramm 23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5" name="Parallelogramm 24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6" name="Parallelogramm 25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7" name="Parallelogramm 26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8" name="Parallelogramm 27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9" name="Parallelogramm 28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0" name="Parallelogramm 29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1" name="Parallelogramm 30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2" name="Parallelogramm 31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3" name="Parallelogramm 32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4" name="Parallelogramm 33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5" name="Parallelogramm 34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2001" y="1296000"/>
            <a:ext cx="8077201" cy="816769"/>
          </a:xfrm>
        </p:spPr>
        <p:txBody>
          <a:bodyPr anchor="b"/>
          <a:lstStyle>
            <a:lvl1pPr>
              <a:lnSpc>
                <a:spcPts val="4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  <a:endParaRPr lang="de-AT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133000"/>
            <a:ext cx="8074025" cy="600768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Master-Untertitelformat bearbeiten</a:t>
            </a:r>
          </a:p>
        </p:txBody>
      </p:sp>
      <p:grpSp>
        <p:nvGrpSpPr>
          <p:cNvPr id="6" name="Gruppierung 5"/>
          <p:cNvGrpSpPr/>
          <p:nvPr userDrawn="1"/>
        </p:nvGrpSpPr>
        <p:grpSpPr>
          <a:xfrm>
            <a:off x="3635896" y="3840832"/>
            <a:ext cx="5508104" cy="1302668"/>
            <a:chOff x="3635896" y="5555331"/>
            <a:chExt cx="5508104" cy="1302668"/>
          </a:xfrm>
        </p:grpSpPr>
        <p:sp>
          <p:nvSpPr>
            <p:cNvPr id="7" name="Parallelogramm 6"/>
            <p:cNvSpPr/>
            <p:nvPr/>
          </p:nvSpPr>
          <p:spPr bwMode="auto">
            <a:xfrm>
              <a:off x="4957911" y="5558506"/>
              <a:ext cx="2483505" cy="1299493"/>
            </a:xfrm>
            <a:prstGeom prst="parallelogram">
              <a:avLst>
                <a:gd name="adj" fmla="val 99957"/>
              </a:avLst>
            </a:prstGeom>
            <a:gradFill>
              <a:gsLst>
                <a:gs pos="0">
                  <a:srgbClr val="3A9EAA"/>
                </a:gs>
                <a:gs pos="100000">
                  <a:srgbClr val="3D7591"/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8" name="Freihandform 7"/>
            <p:cNvSpPr/>
            <p:nvPr/>
          </p:nvSpPr>
          <p:spPr bwMode="auto">
            <a:xfrm>
              <a:off x="8348187" y="6061844"/>
              <a:ext cx="795813" cy="796155"/>
            </a:xfrm>
            <a:custGeom>
              <a:avLst/>
              <a:gdLst>
                <a:gd name="connsiteX0" fmla="*/ 718073 w 718073"/>
                <a:gd name="connsiteY0" fmla="*/ 0 h 718382"/>
                <a:gd name="connsiteX1" fmla="*/ 718073 w 718073"/>
                <a:gd name="connsiteY1" fmla="*/ 718382 h 718382"/>
                <a:gd name="connsiteX2" fmla="*/ 0 w 718073"/>
                <a:gd name="connsiteY2" fmla="*/ 718382 h 71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8073" h="718382">
                  <a:moveTo>
                    <a:pt x="718073" y="0"/>
                  </a:moveTo>
                  <a:lnTo>
                    <a:pt x="718073" y="718382"/>
                  </a:lnTo>
                  <a:lnTo>
                    <a:pt x="0" y="718382"/>
                  </a:lnTo>
                  <a:close/>
                </a:path>
              </a:pathLst>
            </a:custGeom>
            <a:solidFill>
              <a:srgbClr val="3D75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grpSp>
          <p:nvGrpSpPr>
            <p:cNvPr id="9" name="Gruppierung 8"/>
            <p:cNvGrpSpPr/>
            <p:nvPr/>
          </p:nvGrpSpPr>
          <p:grpSpPr>
            <a:xfrm>
              <a:off x="3635896" y="5555331"/>
              <a:ext cx="2170426" cy="299369"/>
              <a:chOff x="3635896" y="5555331"/>
              <a:chExt cx="2170426" cy="299369"/>
            </a:xfrm>
          </p:grpSpPr>
          <p:sp>
            <p:nvSpPr>
              <p:cNvPr id="16" name="Parallelogramm 15"/>
              <p:cNvSpPr/>
              <p:nvPr/>
            </p:nvSpPr>
            <p:spPr bwMode="auto">
              <a:xfrm>
                <a:off x="363589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/>
            </p:nvSpPr>
            <p:spPr bwMode="auto">
              <a:xfrm>
                <a:off x="4002481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/>
            </p:nvSpPr>
            <p:spPr bwMode="auto">
              <a:xfrm>
                <a:off x="436906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9" name="Parallelogramm 18"/>
              <p:cNvSpPr/>
              <p:nvPr/>
            </p:nvSpPr>
            <p:spPr bwMode="auto">
              <a:xfrm>
                <a:off x="4735651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0" name="Parallelogramm 19"/>
              <p:cNvSpPr/>
              <p:nvPr/>
            </p:nvSpPr>
            <p:spPr bwMode="auto">
              <a:xfrm>
                <a:off x="510223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/>
            </p:nvSpPr>
            <p:spPr bwMode="auto">
              <a:xfrm>
                <a:off x="5468819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12" name="Gruppierung 11"/>
            <p:cNvGrpSpPr/>
            <p:nvPr/>
          </p:nvGrpSpPr>
          <p:grpSpPr>
            <a:xfrm>
              <a:off x="6732240" y="6061844"/>
              <a:ext cx="2045210" cy="592328"/>
              <a:chOff x="6709616" y="6061844"/>
              <a:chExt cx="2045210" cy="592328"/>
            </a:xfrm>
          </p:grpSpPr>
          <p:sp>
            <p:nvSpPr>
              <p:cNvPr id="13" name="Parallelogramm 12"/>
              <p:cNvSpPr/>
              <p:nvPr/>
            </p:nvSpPr>
            <p:spPr bwMode="auto">
              <a:xfrm>
                <a:off x="6709616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/>
            </p:nvSpPr>
            <p:spPr bwMode="auto">
              <a:xfrm>
                <a:off x="7413188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/>
            </p:nvSpPr>
            <p:spPr bwMode="auto">
              <a:xfrm>
                <a:off x="8124388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  <p:grpSp>
        <p:nvGrpSpPr>
          <p:cNvPr id="22" name="Gruppierung 21"/>
          <p:cNvGrpSpPr/>
          <p:nvPr userDrawn="1"/>
        </p:nvGrpSpPr>
        <p:grpSpPr>
          <a:xfrm>
            <a:off x="2587960" y="2984548"/>
            <a:ext cx="4926351" cy="389740"/>
            <a:chOff x="2587960" y="4027999"/>
            <a:chExt cx="4926351" cy="389740"/>
          </a:xfrm>
        </p:grpSpPr>
        <p:sp>
          <p:nvSpPr>
            <p:cNvPr id="23" name="Parallelogramm 22"/>
            <p:cNvSpPr/>
            <p:nvPr userDrawn="1"/>
          </p:nvSpPr>
          <p:spPr bwMode="auto">
            <a:xfrm>
              <a:off x="2587960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39A0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4" name="Parallelogramm 23"/>
            <p:cNvSpPr/>
            <p:nvPr userDrawn="1"/>
          </p:nvSpPr>
          <p:spPr bwMode="auto">
            <a:xfrm>
              <a:off x="3481786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3B8A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5" name="Parallelogramm 24"/>
            <p:cNvSpPr/>
            <p:nvPr userDrawn="1"/>
          </p:nvSpPr>
          <p:spPr bwMode="auto">
            <a:xfrm>
              <a:off x="4369066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3D6D8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6" name="Parallelogramm 25"/>
            <p:cNvSpPr/>
            <p:nvPr userDrawn="1"/>
          </p:nvSpPr>
          <p:spPr bwMode="auto">
            <a:xfrm>
              <a:off x="5264146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3F577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7" name="Parallelogramm 26"/>
            <p:cNvSpPr/>
            <p:nvPr userDrawn="1"/>
          </p:nvSpPr>
          <p:spPr bwMode="auto">
            <a:xfrm>
              <a:off x="6157479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40427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8" name="Parallelogramm 27"/>
            <p:cNvSpPr/>
            <p:nvPr userDrawn="1"/>
          </p:nvSpPr>
          <p:spPr bwMode="auto">
            <a:xfrm>
              <a:off x="7050774" y="4027999"/>
              <a:ext cx="463537" cy="389740"/>
            </a:xfrm>
            <a:prstGeom prst="parallelogram">
              <a:avLst>
                <a:gd name="adj" fmla="val 99957"/>
              </a:avLst>
            </a:prstGeom>
            <a:solidFill>
              <a:srgbClr val="422B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pic>
        <p:nvPicPr>
          <p:cNvPr id="29" name="Bild 2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55837"/>
            <a:ext cx="2237030" cy="6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0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uppierung 58"/>
          <p:cNvGrpSpPr/>
          <p:nvPr userDrawn="1"/>
        </p:nvGrpSpPr>
        <p:grpSpPr>
          <a:xfrm>
            <a:off x="-7816" y="0"/>
            <a:ext cx="9159631" cy="5143500"/>
            <a:chOff x="-7816" y="0"/>
            <a:chExt cx="9159631" cy="5143500"/>
          </a:xfrm>
        </p:grpSpPr>
        <p:grpSp>
          <p:nvGrpSpPr>
            <p:cNvPr id="25" name="Gruppierung 24"/>
            <p:cNvGrpSpPr/>
            <p:nvPr userDrawn="1"/>
          </p:nvGrpSpPr>
          <p:grpSpPr>
            <a:xfrm>
              <a:off x="-7816" y="0"/>
              <a:ext cx="9159631" cy="5143500"/>
              <a:chOff x="-7816" y="0"/>
              <a:chExt cx="9159631" cy="5143500"/>
            </a:xfrm>
          </p:grpSpPr>
          <p:grpSp>
            <p:nvGrpSpPr>
              <p:cNvPr id="26" name="Gruppierung 25"/>
              <p:cNvGrpSpPr/>
              <p:nvPr userDrawn="1"/>
            </p:nvGrpSpPr>
            <p:grpSpPr>
              <a:xfrm>
                <a:off x="-7816" y="0"/>
                <a:ext cx="9159631" cy="5143500"/>
                <a:chOff x="-7816" y="0"/>
                <a:chExt cx="9159631" cy="5143500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auto">
                <a:xfrm>
                  <a:off x="530225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Gerade Verbindung 28"/>
                <p:cNvCxnSpPr/>
                <p:nvPr userDrawn="1"/>
              </p:nvCxnSpPr>
              <p:spPr bwMode="auto">
                <a:xfrm>
                  <a:off x="8615685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Gerade Verbindung 29"/>
                <p:cNvCxnSpPr/>
                <p:nvPr userDrawn="1"/>
              </p:nvCxnSpPr>
              <p:spPr bwMode="auto">
                <a:xfrm>
                  <a:off x="7815" y="1201842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Gerade Verbindung 30"/>
                <p:cNvCxnSpPr/>
                <p:nvPr userDrawn="1"/>
              </p:nvCxnSpPr>
              <p:spPr bwMode="auto">
                <a:xfrm>
                  <a:off x="0" y="578550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Gerade Verbindung 31"/>
                <p:cNvCxnSpPr/>
                <p:nvPr userDrawn="1"/>
              </p:nvCxnSpPr>
              <p:spPr bwMode="auto">
                <a:xfrm>
                  <a:off x="-7816" y="4814186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Gerade Verbindung 32"/>
                <p:cNvCxnSpPr/>
                <p:nvPr userDrawn="1"/>
              </p:nvCxnSpPr>
              <p:spPr bwMode="auto">
                <a:xfrm>
                  <a:off x="7956376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Gerade Verbindung 33"/>
                <p:cNvCxnSpPr/>
                <p:nvPr userDrawn="1"/>
              </p:nvCxnSpPr>
              <p:spPr bwMode="auto">
                <a:xfrm>
                  <a:off x="0" y="4515966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" name="Gerade Verbindung 26"/>
              <p:cNvCxnSpPr/>
              <p:nvPr userDrawn="1"/>
            </p:nvCxnSpPr>
            <p:spPr bwMode="auto">
              <a:xfrm>
                <a:off x="0" y="928439"/>
                <a:ext cx="9144000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5" name="Gerade Verbindung 54"/>
            <p:cNvCxnSpPr/>
            <p:nvPr userDrawn="1"/>
          </p:nvCxnSpPr>
          <p:spPr bwMode="auto">
            <a:xfrm>
              <a:off x="3572273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3419872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4641850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4489449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10402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60246" y="401220"/>
            <a:ext cx="8222954" cy="74385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Frutiger LT Com 55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460246" y="1429920"/>
            <a:ext cx="8222954" cy="296919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259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10" name="Gruppierung 9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26" name="Gerade Verbindung 25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Gerade Verbindung 26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Gerade Verbindung 27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Gerade Verbindung 28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Gerade Verbindung 29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Gerade Verbindung 30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Gerade Verbindung 31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Gerade Verbindung 32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Gerade Verbindung 33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Gerade Verbindung 34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Gerade Verbindung 35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7" name="Rechteck 36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11" name="Gruppierung 10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12" name="Parallelogramm 11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3" name="Parallelogramm 12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6" name="Parallelogramm 15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2" name="Parallelogramm 21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3" name="Parallelogramm 22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4" name="Parallelogramm 23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5" name="Parallelogramm 24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3712578"/>
            <a:ext cx="8077201" cy="459121"/>
          </a:xfrm>
        </p:spPr>
        <p:txBody>
          <a:bodyPr anchor="b"/>
          <a:lstStyle>
            <a:lvl1pPr>
              <a:lnSpc>
                <a:spcPts val="4000"/>
              </a:lnSpc>
              <a:defRPr sz="2700" cap="all" baseline="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4191930"/>
            <a:ext cx="8074025" cy="600768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 bwMode="auto">
          <a:xfrm>
            <a:off x="533402" y="1435578"/>
            <a:ext cx="8084447" cy="2249098"/>
          </a:xfrm>
          <a:custGeom>
            <a:avLst/>
            <a:gdLst>
              <a:gd name="connsiteX0" fmla="*/ 0 w 8084447"/>
              <a:gd name="connsiteY0" fmla="*/ 0 h 2249098"/>
              <a:gd name="connsiteX1" fmla="*/ 8083969 w 8084447"/>
              <a:gd name="connsiteY1" fmla="*/ 0 h 2249098"/>
              <a:gd name="connsiteX2" fmla="*/ 8084277 w 8084447"/>
              <a:gd name="connsiteY2" fmla="*/ 352027 h 2249098"/>
              <a:gd name="connsiteX3" fmla="*/ 8083685 w 8084447"/>
              <a:gd name="connsiteY3" fmla="*/ 1586625 h 2249098"/>
              <a:gd name="connsiteX4" fmla="*/ 7426138 w 8084447"/>
              <a:gd name="connsiteY4" fmla="*/ 2249098 h 2249098"/>
              <a:gd name="connsiteX5" fmla="*/ 0 w 8084447"/>
              <a:gd name="connsiteY5" fmla="*/ 2245923 h 224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4447" h="2249098">
                <a:moveTo>
                  <a:pt x="0" y="0"/>
                </a:moveTo>
                <a:lnTo>
                  <a:pt x="8083969" y="0"/>
                </a:lnTo>
                <a:lnTo>
                  <a:pt x="8084277" y="352027"/>
                </a:lnTo>
                <a:cubicBezTo>
                  <a:pt x="8084578" y="798937"/>
                  <a:pt x="8084538" y="1221624"/>
                  <a:pt x="8083685" y="1586625"/>
                </a:cubicBezTo>
                <a:lnTo>
                  <a:pt x="7426138" y="2249098"/>
                </a:lnTo>
                <a:lnTo>
                  <a:pt x="0" y="224592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55837"/>
            <a:ext cx="2237030" cy="6596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1296000"/>
            <a:ext cx="8077201" cy="816769"/>
          </a:xfrm>
        </p:spPr>
        <p:txBody>
          <a:bodyPr anchor="b"/>
          <a:lstStyle>
            <a:lvl1pPr>
              <a:lnSpc>
                <a:spcPts val="4000"/>
              </a:lnSpc>
              <a:defRPr sz="2700" cap="all" baseline="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133000"/>
            <a:ext cx="8074025" cy="895950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AT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55837"/>
            <a:ext cx="2237030" cy="659637"/>
          </a:xfrm>
          <a:prstGeom prst="rect">
            <a:avLst/>
          </a:prstGeom>
        </p:spPr>
      </p:pic>
      <p:grpSp>
        <p:nvGrpSpPr>
          <p:cNvPr id="22" name="Gruppierung 21"/>
          <p:cNvGrpSpPr/>
          <p:nvPr userDrawn="1"/>
        </p:nvGrpSpPr>
        <p:grpSpPr>
          <a:xfrm>
            <a:off x="3635896" y="3840832"/>
            <a:ext cx="5508104" cy="1302668"/>
            <a:chOff x="3635896" y="5555331"/>
            <a:chExt cx="5508104" cy="1302668"/>
          </a:xfrm>
        </p:grpSpPr>
        <p:sp>
          <p:nvSpPr>
            <p:cNvPr id="23" name="Parallelogramm 22"/>
            <p:cNvSpPr/>
            <p:nvPr/>
          </p:nvSpPr>
          <p:spPr bwMode="auto">
            <a:xfrm>
              <a:off x="4957911" y="5558506"/>
              <a:ext cx="2483505" cy="1299493"/>
            </a:xfrm>
            <a:prstGeom prst="parallelogram">
              <a:avLst>
                <a:gd name="adj" fmla="val 99957"/>
              </a:avLst>
            </a:prstGeom>
            <a:gradFill>
              <a:gsLst>
                <a:gs pos="0">
                  <a:srgbClr val="3A9EAA"/>
                </a:gs>
                <a:gs pos="100000">
                  <a:srgbClr val="3D7591"/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4" name="Freihandform 23"/>
            <p:cNvSpPr/>
            <p:nvPr/>
          </p:nvSpPr>
          <p:spPr bwMode="auto">
            <a:xfrm>
              <a:off x="8348187" y="6061844"/>
              <a:ext cx="795813" cy="796155"/>
            </a:xfrm>
            <a:custGeom>
              <a:avLst/>
              <a:gdLst>
                <a:gd name="connsiteX0" fmla="*/ 718073 w 718073"/>
                <a:gd name="connsiteY0" fmla="*/ 0 h 718382"/>
                <a:gd name="connsiteX1" fmla="*/ 718073 w 718073"/>
                <a:gd name="connsiteY1" fmla="*/ 718382 h 718382"/>
                <a:gd name="connsiteX2" fmla="*/ 0 w 718073"/>
                <a:gd name="connsiteY2" fmla="*/ 718382 h 71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8073" h="718382">
                  <a:moveTo>
                    <a:pt x="718073" y="0"/>
                  </a:moveTo>
                  <a:lnTo>
                    <a:pt x="718073" y="718382"/>
                  </a:lnTo>
                  <a:lnTo>
                    <a:pt x="0" y="718382"/>
                  </a:lnTo>
                  <a:close/>
                </a:path>
              </a:pathLst>
            </a:custGeom>
            <a:solidFill>
              <a:srgbClr val="3D75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grpSp>
          <p:nvGrpSpPr>
            <p:cNvPr id="25" name="Gruppierung 24"/>
            <p:cNvGrpSpPr/>
            <p:nvPr/>
          </p:nvGrpSpPr>
          <p:grpSpPr>
            <a:xfrm>
              <a:off x="3635896" y="5555331"/>
              <a:ext cx="2170426" cy="299369"/>
              <a:chOff x="3635896" y="5555331"/>
              <a:chExt cx="2170426" cy="299369"/>
            </a:xfrm>
          </p:grpSpPr>
          <p:sp>
            <p:nvSpPr>
              <p:cNvPr id="30" name="Parallelogramm 29"/>
              <p:cNvSpPr/>
              <p:nvPr/>
            </p:nvSpPr>
            <p:spPr bwMode="auto">
              <a:xfrm>
                <a:off x="363589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1" name="Parallelogramm 30"/>
              <p:cNvSpPr/>
              <p:nvPr/>
            </p:nvSpPr>
            <p:spPr bwMode="auto">
              <a:xfrm>
                <a:off x="4002481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2" name="Parallelogramm 31"/>
              <p:cNvSpPr/>
              <p:nvPr/>
            </p:nvSpPr>
            <p:spPr bwMode="auto">
              <a:xfrm>
                <a:off x="436906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3" name="Parallelogramm 32"/>
              <p:cNvSpPr/>
              <p:nvPr/>
            </p:nvSpPr>
            <p:spPr bwMode="auto">
              <a:xfrm>
                <a:off x="4735651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4" name="Parallelogramm 33"/>
              <p:cNvSpPr/>
              <p:nvPr/>
            </p:nvSpPr>
            <p:spPr bwMode="auto">
              <a:xfrm>
                <a:off x="5102236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35" name="Parallelogramm 34"/>
              <p:cNvSpPr/>
              <p:nvPr/>
            </p:nvSpPr>
            <p:spPr bwMode="auto">
              <a:xfrm>
                <a:off x="5468819" y="5555331"/>
                <a:ext cx="337503" cy="299369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26" name="Gruppierung 25"/>
            <p:cNvGrpSpPr/>
            <p:nvPr/>
          </p:nvGrpSpPr>
          <p:grpSpPr>
            <a:xfrm>
              <a:off x="6732240" y="6061844"/>
              <a:ext cx="2045210" cy="592328"/>
              <a:chOff x="6709616" y="6061844"/>
              <a:chExt cx="2045210" cy="592328"/>
            </a:xfrm>
          </p:grpSpPr>
          <p:sp>
            <p:nvSpPr>
              <p:cNvPr id="27" name="Parallelogramm 26"/>
              <p:cNvSpPr/>
              <p:nvPr/>
            </p:nvSpPr>
            <p:spPr bwMode="auto">
              <a:xfrm>
                <a:off x="6709616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8" name="Parallelogramm 27"/>
              <p:cNvSpPr/>
              <p:nvPr/>
            </p:nvSpPr>
            <p:spPr bwMode="auto">
              <a:xfrm>
                <a:off x="7413188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9" name="Parallelogramm 28"/>
              <p:cNvSpPr/>
              <p:nvPr/>
            </p:nvSpPr>
            <p:spPr bwMode="auto">
              <a:xfrm>
                <a:off x="8124388" y="6061844"/>
                <a:ext cx="630438" cy="592328"/>
              </a:xfrm>
              <a:prstGeom prst="parallelogram">
                <a:avLst>
                  <a:gd name="adj" fmla="val 99957"/>
                </a:avLst>
              </a:prstGeom>
              <a:solidFill>
                <a:srgbClr val="38B5B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sz="quarter" idx="12"/>
          </p:nvPr>
        </p:nvSpPr>
        <p:spPr>
          <a:xfrm>
            <a:off x="530225" y="1203598"/>
            <a:ext cx="8085460" cy="331236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0225" y="267494"/>
            <a:ext cx="6274023" cy="72008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17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17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3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ubtitel 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530226" y="1188597"/>
            <a:ext cx="8080375" cy="218065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Inhaltsplatzhalter 17"/>
          <p:cNvSpPr>
            <a:spLocks noGrp="1"/>
          </p:cNvSpPr>
          <p:nvPr>
            <p:ph sz="quarter" idx="12"/>
          </p:nvPr>
        </p:nvSpPr>
        <p:spPr>
          <a:xfrm>
            <a:off x="530225" y="1465119"/>
            <a:ext cx="8085460" cy="305084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43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8FC4669-B5B2-424D-A5E6-D35A4A957E17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3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0224" y="1203598"/>
            <a:ext cx="3959225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>
                <a:schemeClr val="accent3"/>
              </a:buClr>
              <a:defRPr sz="1600"/>
            </a:lvl2pPr>
            <a:lvl3pPr>
              <a:buClr>
                <a:schemeClr val="accent3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7F6EC-59F6-4747-AD02-8B2929E149E7}" type="slidenum">
              <a:rPr lang="de-DE"/>
              <a:pPr>
                <a:defRPr/>
              </a:pPr>
              <a:t>‹#›</a:t>
            </a:fld>
            <a:endParaRPr lang="de-DE" sz="140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CDA6A-1854-574C-A769-87800A426702}" type="datetime1">
              <a:rPr lang="de-AT" smtClean="0"/>
              <a:t>26.02.2021</a:t>
            </a:fld>
            <a:endParaRPr lang="de-DE" sz="140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2"/>
          </p:nvPr>
        </p:nvSpPr>
        <p:spPr bwMode="auto">
          <a:xfrm>
            <a:off x="4644008" y="1201762"/>
            <a:ext cx="3974719" cy="3314204"/>
          </a:xfrm>
          <a:custGeom>
            <a:avLst/>
            <a:gdLst>
              <a:gd name="connsiteX0" fmla="*/ 0 w 3974719"/>
              <a:gd name="connsiteY0" fmla="*/ 0 h 3314204"/>
              <a:gd name="connsiteX1" fmla="*/ 3974719 w 3974719"/>
              <a:gd name="connsiteY1" fmla="*/ 0 h 3314204"/>
              <a:gd name="connsiteX2" fmla="*/ 3973079 w 3974719"/>
              <a:gd name="connsiteY2" fmla="*/ 2650893 h 3314204"/>
              <a:gd name="connsiteX3" fmla="*/ 3315532 w 3974719"/>
              <a:gd name="connsiteY3" fmla="*/ 3314204 h 3314204"/>
              <a:gd name="connsiteX4" fmla="*/ 0 w 3974719"/>
              <a:gd name="connsiteY4" fmla="*/ 3312785 h 33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719" h="3314204">
                <a:moveTo>
                  <a:pt x="0" y="0"/>
                </a:moveTo>
                <a:lnTo>
                  <a:pt x="3974719" y="0"/>
                </a:lnTo>
                <a:lnTo>
                  <a:pt x="3973079" y="2650893"/>
                </a:lnTo>
                <a:lnTo>
                  <a:pt x="3315532" y="3314204"/>
                </a:lnTo>
                <a:lnTo>
                  <a:pt x="0" y="331278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530225" y="339502"/>
            <a:ext cx="6274023" cy="6480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230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0224" y="1203598"/>
            <a:ext cx="3959225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>
                <a:schemeClr val="accent3"/>
              </a:buClr>
              <a:defRPr sz="1600"/>
            </a:lvl2pPr>
            <a:lvl3pPr>
              <a:buClr>
                <a:schemeClr val="accent3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7F6EC-59F6-4747-AD02-8B2929E149E7}" type="slidenum">
              <a:rPr lang="de-DE"/>
              <a:pPr>
                <a:defRPr/>
              </a:pPr>
              <a:t>‹#›</a:t>
            </a:fld>
            <a:endParaRPr lang="de-DE" sz="140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CDA6A-1854-574C-A769-87800A426702}" type="datetime1">
              <a:rPr lang="de-AT" smtClean="0"/>
              <a:t>26.02.2021</a:t>
            </a:fld>
            <a:endParaRPr lang="de-DE" sz="1400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530225" y="339502"/>
            <a:ext cx="6274023" cy="6480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44008" y="1203598"/>
            <a:ext cx="3960440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>
                <a:schemeClr val="accent3"/>
              </a:buClr>
              <a:defRPr sz="1600"/>
            </a:lvl2pPr>
            <a:lvl3pPr>
              <a:buClr>
                <a:schemeClr val="accent3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03888D3A-B182-8949-9F70-1309707E4E20}" type="slidenum">
              <a:rPr lang="de-DE" smtClean="0"/>
              <a:pPr>
                <a:defRPr/>
              </a:pPr>
              <a:t>‹#›</a:t>
            </a:fld>
            <a:endParaRPr lang="de-DE" sz="1400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98AD64C-CCF5-CC4A-BA46-EEB0FF8EC03D}" type="datetime1">
              <a:rPr lang="de-AT" smtClean="0"/>
              <a:t>26.02.2021</a:t>
            </a:fld>
            <a:endParaRPr lang="de-DE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 bwMode="auto">
          <a:xfrm>
            <a:off x="533104" y="1201762"/>
            <a:ext cx="8085623" cy="3314204"/>
          </a:xfrm>
          <a:custGeom>
            <a:avLst/>
            <a:gdLst>
              <a:gd name="connsiteX0" fmla="*/ 0 w 8085623"/>
              <a:gd name="connsiteY0" fmla="*/ 0 h 3310018"/>
              <a:gd name="connsiteX1" fmla="*/ 8085623 w 8085623"/>
              <a:gd name="connsiteY1" fmla="*/ 0 h 3310018"/>
              <a:gd name="connsiteX2" fmla="*/ 8083983 w 8085623"/>
              <a:gd name="connsiteY2" fmla="*/ 2647545 h 3310018"/>
              <a:gd name="connsiteX3" fmla="*/ 7426436 w 8085623"/>
              <a:gd name="connsiteY3" fmla="*/ 3310018 h 3310018"/>
              <a:gd name="connsiteX4" fmla="*/ 298 w 8085623"/>
              <a:gd name="connsiteY4" fmla="*/ 3306843 h 3310018"/>
              <a:gd name="connsiteX5" fmla="*/ 1 w 8085623"/>
              <a:gd name="connsiteY5" fmla="*/ 47868 h 33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5623" h="3310018">
                <a:moveTo>
                  <a:pt x="0" y="0"/>
                </a:moveTo>
                <a:lnTo>
                  <a:pt x="8085623" y="0"/>
                </a:lnTo>
                <a:lnTo>
                  <a:pt x="8083983" y="2647545"/>
                </a:lnTo>
                <a:lnTo>
                  <a:pt x="7426436" y="3310018"/>
                </a:lnTo>
                <a:lnTo>
                  <a:pt x="298" y="3306843"/>
                </a:lnTo>
                <a:cubicBezTo>
                  <a:pt x="1092" y="2026744"/>
                  <a:pt x="100" y="1134193"/>
                  <a:pt x="1" y="47868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grpSp>
        <p:nvGrpSpPr>
          <p:cNvPr id="7" name="Gruppierung 6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8" name="Gruppierung 7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24" name="Gerade Verbindung 23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Gerade Verbindung 24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Gerade Verbindung 25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Gerade Verbindung 26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Gerade Verbindung 27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Gerade Verbindung 28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Gerade Verbindung 29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Gerade Verbindung 30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Gerade Verbindung 31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Gerade Verbindung 32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Gerade Verbindung 33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5" name="Rechteck 34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9" name="Gruppierung 8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12" name="Parallelogramm 11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3" name="Parallelogramm 12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6" name="Parallelogramm 15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9" name="Parallelogramm 18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0" name="Parallelogramm 19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2" name="Parallelogramm 21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3" name="Parallelogramm 22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53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43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2FAF9002-F3AC-9D48-9425-5ADC68E24044}" type="datetime1">
              <a:rPr lang="de-AT" smtClean="0"/>
              <a:t>26.02.2021</a:t>
            </a:fld>
            <a:endParaRPr lang="de-DE"/>
          </a:p>
        </p:txBody>
      </p:sp>
      <p:grpSp>
        <p:nvGrpSpPr>
          <p:cNvPr id="6" name="Gruppierung 5"/>
          <p:cNvGrpSpPr/>
          <p:nvPr userDrawn="1"/>
        </p:nvGrpSpPr>
        <p:grpSpPr>
          <a:xfrm>
            <a:off x="4283968" y="4703373"/>
            <a:ext cx="4461586" cy="456303"/>
            <a:chOff x="3435423" y="6319903"/>
            <a:chExt cx="5385049" cy="550749"/>
          </a:xfrm>
        </p:grpSpPr>
        <p:grpSp>
          <p:nvGrpSpPr>
            <p:cNvPr id="7" name="Gruppierung 6"/>
            <p:cNvGrpSpPr/>
            <p:nvPr userDrawn="1"/>
          </p:nvGrpSpPr>
          <p:grpSpPr>
            <a:xfrm>
              <a:off x="5762625" y="6553928"/>
              <a:ext cx="3057847" cy="316724"/>
              <a:chOff x="5762625" y="6553928"/>
              <a:chExt cx="3057847" cy="316724"/>
            </a:xfrm>
          </p:grpSpPr>
          <p:cxnSp>
            <p:nvCxnSpPr>
              <p:cNvPr id="23" name="Gerade Verbindung 22"/>
              <p:cNvCxnSpPr/>
              <p:nvPr userDrawn="1"/>
            </p:nvCxnSpPr>
            <p:spPr bwMode="auto">
              <a:xfrm flipV="1">
                <a:off x="6022272" y="6597352"/>
                <a:ext cx="270589" cy="27058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Gerade Verbindung 23"/>
              <p:cNvCxnSpPr/>
              <p:nvPr userDrawn="1"/>
            </p:nvCxnSpPr>
            <p:spPr bwMode="auto">
              <a:xfrm flipV="1">
                <a:off x="6282861" y="6597352"/>
                <a:ext cx="268441" cy="26844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Gerade Verbindung 24"/>
              <p:cNvCxnSpPr/>
              <p:nvPr userDrawn="1"/>
            </p:nvCxnSpPr>
            <p:spPr bwMode="auto">
              <a:xfrm flipV="1">
                <a:off x="6541302" y="6597352"/>
                <a:ext cx="268861" cy="26886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Gerade Verbindung 25"/>
              <p:cNvCxnSpPr/>
              <p:nvPr userDrawn="1"/>
            </p:nvCxnSpPr>
            <p:spPr bwMode="auto">
              <a:xfrm flipV="1">
                <a:off x="6800163" y="6597352"/>
                <a:ext cx="270000" cy="2700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Gerade Verbindung 26"/>
              <p:cNvCxnSpPr/>
              <p:nvPr userDrawn="1"/>
            </p:nvCxnSpPr>
            <p:spPr bwMode="auto">
              <a:xfrm flipV="1">
                <a:off x="7060163" y="6597352"/>
                <a:ext cx="269194" cy="26919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Gerade Verbindung 27"/>
              <p:cNvCxnSpPr/>
              <p:nvPr userDrawn="1"/>
            </p:nvCxnSpPr>
            <p:spPr bwMode="auto">
              <a:xfrm flipV="1">
                <a:off x="7319357" y="6597352"/>
                <a:ext cx="269572" cy="269573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Gerade Verbindung 28"/>
              <p:cNvCxnSpPr/>
              <p:nvPr userDrawn="1"/>
            </p:nvCxnSpPr>
            <p:spPr bwMode="auto">
              <a:xfrm flipV="1">
                <a:off x="8362950" y="6597352"/>
                <a:ext cx="272105" cy="27210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Gerade Verbindung 29"/>
              <p:cNvCxnSpPr/>
              <p:nvPr userDrawn="1"/>
            </p:nvCxnSpPr>
            <p:spPr bwMode="auto">
              <a:xfrm flipV="1">
                <a:off x="8099651" y="6597352"/>
                <a:ext cx="273300" cy="273300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Gerade Verbindung 30"/>
              <p:cNvCxnSpPr/>
              <p:nvPr userDrawn="1"/>
            </p:nvCxnSpPr>
            <p:spPr bwMode="auto">
              <a:xfrm flipV="1">
                <a:off x="7840484" y="6597352"/>
                <a:ext cx="269167" cy="269167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Gerade Verbindung 31"/>
              <p:cNvCxnSpPr/>
              <p:nvPr userDrawn="1"/>
            </p:nvCxnSpPr>
            <p:spPr bwMode="auto">
              <a:xfrm flipV="1">
                <a:off x="7578929" y="6597352"/>
                <a:ext cx="271555" cy="271554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Gerade Verbindung 32"/>
              <p:cNvCxnSpPr/>
              <p:nvPr userDrawn="1"/>
            </p:nvCxnSpPr>
            <p:spPr bwMode="auto">
              <a:xfrm flipV="1">
                <a:off x="5762625" y="6597352"/>
                <a:ext cx="269647" cy="269648"/>
              </a:xfrm>
              <a:prstGeom prst="line">
                <a:avLst/>
              </a:prstGeom>
              <a:noFill/>
              <a:ln w="15875" cap="flat" cmpd="sng" algn="ctr">
                <a:solidFill>
                  <a:srgbClr val="37B6B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4" name="Rechteck 33"/>
              <p:cNvSpPr/>
              <p:nvPr userDrawn="1"/>
            </p:nvSpPr>
            <p:spPr bwMode="auto">
              <a:xfrm>
                <a:off x="5937229" y="6553928"/>
                <a:ext cx="2883243" cy="666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grpSp>
          <p:nvGrpSpPr>
            <p:cNvPr id="10" name="Gruppierung 9"/>
            <p:cNvGrpSpPr/>
            <p:nvPr userDrawn="1"/>
          </p:nvGrpSpPr>
          <p:grpSpPr>
            <a:xfrm>
              <a:off x="3435423" y="6319903"/>
              <a:ext cx="3287808" cy="359542"/>
              <a:chOff x="3804474" y="5925146"/>
              <a:chExt cx="3287808" cy="359542"/>
            </a:xfrm>
          </p:grpSpPr>
          <p:sp>
            <p:nvSpPr>
              <p:cNvPr id="11" name="Parallelogramm 10"/>
              <p:cNvSpPr/>
              <p:nvPr userDrawn="1"/>
            </p:nvSpPr>
            <p:spPr bwMode="auto">
              <a:xfrm>
                <a:off x="380447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9EA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2" name="Parallelogramm 11"/>
              <p:cNvSpPr/>
              <p:nvPr userDrawn="1"/>
            </p:nvSpPr>
            <p:spPr bwMode="auto">
              <a:xfrm>
                <a:off x="6678282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00B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3" name="Parallelogramm 12"/>
              <p:cNvSpPr/>
              <p:nvPr userDrawn="1"/>
            </p:nvSpPr>
            <p:spPr bwMode="auto">
              <a:xfrm>
                <a:off x="641702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21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4" name="Parallelogramm 13"/>
              <p:cNvSpPr/>
              <p:nvPr userDrawn="1"/>
            </p:nvSpPr>
            <p:spPr bwMode="auto">
              <a:xfrm>
                <a:off x="615576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376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5" name="Parallelogramm 14"/>
              <p:cNvSpPr/>
              <p:nvPr userDrawn="1"/>
            </p:nvSpPr>
            <p:spPr bwMode="auto">
              <a:xfrm>
                <a:off x="589451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4A7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6" name="Parallelogramm 15"/>
              <p:cNvSpPr/>
              <p:nvPr userDrawn="1"/>
            </p:nvSpPr>
            <p:spPr bwMode="auto">
              <a:xfrm>
                <a:off x="563325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587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7" name="Parallelogramm 16"/>
              <p:cNvSpPr/>
              <p:nvPr userDrawn="1"/>
            </p:nvSpPr>
            <p:spPr bwMode="auto">
              <a:xfrm>
                <a:off x="537200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658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8" name="Parallelogramm 17"/>
              <p:cNvSpPr/>
              <p:nvPr userDrawn="1"/>
            </p:nvSpPr>
            <p:spPr bwMode="auto">
              <a:xfrm>
                <a:off x="511074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749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19" name="Parallelogramm 18"/>
              <p:cNvSpPr/>
              <p:nvPr userDrawn="1"/>
            </p:nvSpPr>
            <p:spPr bwMode="auto">
              <a:xfrm>
                <a:off x="484949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1819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0" name="Parallelogramm 19"/>
              <p:cNvSpPr/>
              <p:nvPr userDrawn="1"/>
            </p:nvSpPr>
            <p:spPr bwMode="auto">
              <a:xfrm>
                <a:off x="458823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38D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1" name="Parallelogramm 20"/>
              <p:cNvSpPr/>
              <p:nvPr userDrawn="1"/>
            </p:nvSpPr>
            <p:spPr bwMode="auto">
              <a:xfrm>
                <a:off x="4326984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4A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  <p:sp>
            <p:nvSpPr>
              <p:cNvPr id="22" name="Parallelogramm 21"/>
              <p:cNvSpPr/>
              <p:nvPr userDrawn="1"/>
            </p:nvSpPr>
            <p:spPr bwMode="auto">
              <a:xfrm>
                <a:off x="4065729" y="5925146"/>
                <a:ext cx="414000" cy="359542"/>
              </a:xfrm>
              <a:prstGeom prst="parallelogram">
                <a:avLst>
                  <a:gd name="adj" fmla="val 99957"/>
                </a:avLst>
              </a:prstGeom>
              <a:solidFill>
                <a:srgbClr val="329AA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000" b="0" i="0" u="none" strike="noStrike" cap="none" normalizeH="0" baseline="0">
                  <a:ln>
                    <a:noFill/>
                  </a:ln>
                  <a:solidFill>
                    <a:srgbClr val="666369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6563" y="4706434"/>
            <a:ext cx="1824037" cy="17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75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17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A5197BF1-BDDE-E74D-BA45-32BDC1105D8B}" type="datetime1">
              <a:rPr lang="de-AT" smtClean="0"/>
              <a:t>26.02.2021</a:t>
            </a:fld>
            <a:endParaRPr lang="de-DE"/>
          </a:p>
        </p:txBody>
      </p:sp>
      <p:sp>
        <p:nvSpPr>
          <p:cNvPr id="1028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530225" y="267494"/>
            <a:ext cx="627402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</a:p>
        </p:txBody>
      </p:sp>
      <p:sp>
        <p:nvSpPr>
          <p:cNvPr id="1029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0225" y="1201738"/>
            <a:ext cx="8080375" cy="3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bearbeiten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</a:p>
        </p:txBody>
      </p:sp>
      <p:cxnSp>
        <p:nvCxnSpPr>
          <p:cNvPr id="1031" name="Gerade Verbindung 12"/>
          <p:cNvCxnSpPr>
            <a:cxnSpLocks noChangeShapeType="1"/>
          </p:cNvCxnSpPr>
          <p:nvPr/>
        </p:nvCxnSpPr>
        <p:spPr bwMode="auto">
          <a:xfrm>
            <a:off x="4516439" y="320279"/>
            <a:ext cx="822325" cy="616744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639"/>
          <a:stretch/>
        </p:blipFill>
        <p:spPr>
          <a:xfrm>
            <a:off x="7066140" y="260712"/>
            <a:ext cx="1543335" cy="3475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69875" indent="-2698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1" fontAlgn="base" hangingPunct="1">
        <a:spcBef>
          <a:spcPts val="400"/>
        </a:spcBef>
        <a:spcAft>
          <a:spcPct val="0"/>
        </a:spcAft>
        <a:buClr>
          <a:schemeClr val="accent3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+mn-ea"/>
          <a:cs typeface="ＭＳ Ｐゴシック" charset="0"/>
        </a:defRPr>
      </a:lvl2pPr>
      <a:lvl3pPr marL="804863" indent="-269875" algn="l" rtl="0" eaLnBrk="1" fontAlgn="base" hangingPunct="1">
        <a:spcBef>
          <a:spcPts val="400"/>
        </a:spcBef>
        <a:spcAft>
          <a:spcPct val="0"/>
        </a:spcAft>
        <a:buClr>
          <a:schemeClr val="accent3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pitchFamily="-107" charset="-128"/>
        </a:defRPr>
      </a:lvl3pPr>
      <a:lvl4pPr marL="1090612" indent="-28575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charset="0"/>
        </a:defRPr>
      </a:lvl4pPr>
      <a:lvl5pPr marL="1355725" indent="-28575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isKatic/SelfDrivingQuantumHybrid/blob/main/documents/Quantum_hybrid_type_5_simulation.mp4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microsoft.github.io/AirSim/" TargetMode="External"/><Relationship Id="rId7" Type="http://schemas.openxmlformats.org/officeDocument/2006/relationships/hyperlink" Target="https://pennylane.ai/" TargetMode="External"/><Relationship Id="rId2" Type="http://schemas.openxmlformats.org/officeDocument/2006/relationships/hyperlink" Target="https://www.unrealengine.com/en-U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it.ac.at/themen/data-science" TargetMode="External"/><Relationship Id="rId5" Type="http://schemas.openxmlformats.org/officeDocument/2006/relationships/hyperlink" Target="https://new.siemens.com/at/de/unternehmen/themenfelder/innovation-labs/digilab-wien.html" TargetMode="External"/><Relationship Id="rId4" Type="http://schemas.openxmlformats.org/officeDocument/2006/relationships/hyperlink" Target="https://images.nvidia.com/content/tegra/automotive/images/2016/solutions/pdf/end-to-end-dl-using-px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pdf/2012.09265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ACB69B-2007-794E-8176-9FEE3CAF275D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sz="2800" spc="-1" dirty="0" err="1">
                <a:solidFill>
                  <a:srgbClr val="5D6C74"/>
                </a:solidFill>
                <a:ea typeface="Arial"/>
              </a:rPr>
              <a:t>QHack</a:t>
            </a:r>
            <a:r>
              <a:rPr lang="de-DE" sz="2800" spc="-1" dirty="0">
                <a:solidFill>
                  <a:srgbClr val="5D6C74"/>
                </a:solidFill>
                <a:ea typeface="Arial"/>
              </a:rPr>
              <a:t> | </a:t>
            </a:r>
            <a:r>
              <a:rPr lang="de-DE" sz="2800" spc="-1" dirty="0">
                <a:solidFill>
                  <a:srgbClr val="40AA9B"/>
                </a:solidFill>
                <a:ea typeface="Arial"/>
              </a:rPr>
              <a:t>Hackathon</a:t>
            </a:r>
            <a:endParaRPr lang="de-DE" sz="2800" spc="-1" dirty="0">
              <a:solidFill>
                <a:srgbClr val="666369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64CAAEB-6635-D445-B054-14FEC672466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40AA9B"/>
                </a:solidFill>
              </a:rPr>
              <a:t>Self-driving car based on hybrid </a:t>
            </a:r>
          </a:p>
          <a:p>
            <a:r>
              <a:rPr lang="en-US" spc="-1" dirty="0">
                <a:solidFill>
                  <a:srgbClr val="40AA9B"/>
                </a:solidFill>
              </a:rPr>
              <a:t>quantum-classical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44EFE3-79D3-0E43-B71F-E169B1EB6E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altLang="de-DE" dirty="0"/>
              <a:t>Team: DK02</a:t>
            </a:r>
          </a:p>
          <a:p>
            <a:r>
              <a:rPr lang="de-DE" altLang="de-DE" dirty="0"/>
              <a:t>Denis Katic</a:t>
            </a:r>
          </a:p>
          <a:p>
            <a:r>
              <a:rPr lang="en-US" dirty="0">
                <a:solidFill>
                  <a:schemeClr val="accent3"/>
                </a:solidFill>
              </a:rPr>
              <a:t>denis.katic@ait.ac.at</a:t>
            </a:r>
          </a:p>
          <a:p>
            <a:endParaRPr lang="de-DE" altLang="de-D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B87654E-3B86-4796-9C7E-171F6E50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821" y="1786465"/>
            <a:ext cx="3329838" cy="19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56F0C-2ABB-4BAE-803C-5C707C66CA25}"/>
              </a:ext>
            </a:extLst>
          </p:cNvPr>
          <p:cNvSpPr txBox="1"/>
          <p:nvPr/>
        </p:nvSpPr>
        <p:spPr bwMode="auto">
          <a:xfrm>
            <a:off x="3321116" y="1203598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5A8E3-A171-41BE-A3B5-F14F7B9E05DA}"/>
              </a:ext>
            </a:extLst>
          </p:cNvPr>
          <p:cNvSpPr txBox="1"/>
          <p:nvPr/>
        </p:nvSpPr>
        <p:spPr bwMode="auto">
          <a:xfrm>
            <a:off x="3321116" y="3118472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4D1C1D-3B0F-497D-9E03-F46F99A2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6" y="1606804"/>
            <a:ext cx="8741073" cy="10411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E4F44A-28A5-4AE4-9252-FF62E5A33006}"/>
              </a:ext>
            </a:extLst>
          </p:cNvPr>
          <p:cNvSpPr/>
          <p:nvPr/>
        </p:nvSpPr>
        <p:spPr bwMode="auto">
          <a:xfrm>
            <a:off x="634073" y="1541799"/>
            <a:ext cx="667445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8C050-E359-48A1-9498-8D5B3E8F08A1}"/>
              </a:ext>
            </a:extLst>
          </p:cNvPr>
          <p:cNvSpPr txBox="1"/>
          <p:nvPr/>
        </p:nvSpPr>
        <p:spPr bwMode="auto">
          <a:xfrm>
            <a:off x="403743" y="2638578"/>
            <a:ext cx="278973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Input: </a:t>
            </a:r>
            <a:r>
              <a:rPr lang="en-US" sz="1050" kern="0" dirty="0" err="1">
                <a:solidFill>
                  <a:schemeClr val="tx1"/>
                </a:solidFill>
              </a:rPr>
              <a:t>Pennylane</a:t>
            </a:r>
            <a:r>
              <a:rPr lang="en-US" sz="1050" kern="0" dirty="0">
                <a:solidFill>
                  <a:schemeClr val="tx1"/>
                </a:solidFill>
              </a:rPr>
              <a:t> </a:t>
            </a:r>
            <a:r>
              <a:rPr lang="en-US" sz="1050" kern="0" dirty="0" err="1">
                <a:solidFill>
                  <a:schemeClr val="tx1"/>
                </a:solidFill>
              </a:rPr>
              <a:t>AngleEmbedding</a:t>
            </a:r>
            <a:r>
              <a:rPr lang="en-US" sz="1050" kern="0" dirty="0">
                <a:solidFill>
                  <a:schemeClr val="tx1"/>
                </a:solidFill>
              </a:rPr>
              <a:t>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5A868-ECA0-412C-A974-9C4B177614E0}"/>
              </a:ext>
            </a:extLst>
          </p:cNvPr>
          <p:cNvCxnSpPr/>
          <p:nvPr/>
        </p:nvCxnSpPr>
        <p:spPr bwMode="auto">
          <a:xfrm flipV="1">
            <a:off x="634073" y="2462873"/>
            <a:ext cx="183345" cy="185080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5D38996-A269-49AD-9FBE-CE5A9BEB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0" y="3522430"/>
            <a:ext cx="8722960" cy="105854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BF04559-289B-4673-A17D-C08836DBC136}"/>
              </a:ext>
            </a:extLst>
          </p:cNvPr>
          <p:cNvSpPr/>
          <p:nvPr/>
        </p:nvSpPr>
        <p:spPr bwMode="auto">
          <a:xfrm>
            <a:off x="682566" y="3453726"/>
            <a:ext cx="667445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4E7AE9-3E0F-4A50-8A75-72762E1AC988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682566" y="2881745"/>
            <a:ext cx="333723" cy="571981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4878FF2-EC34-418A-9E45-206A14D48338}"/>
              </a:ext>
            </a:extLst>
          </p:cNvPr>
          <p:cNvSpPr/>
          <p:nvPr/>
        </p:nvSpPr>
        <p:spPr bwMode="auto">
          <a:xfrm>
            <a:off x="7526709" y="1501601"/>
            <a:ext cx="1083891" cy="1213889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A63B1E-A0C3-48C0-9A86-4C0B1D144EF0}"/>
              </a:ext>
            </a:extLst>
          </p:cNvPr>
          <p:cNvSpPr txBox="1"/>
          <p:nvPr/>
        </p:nvSpPr>
        <p:spPr bwMode="auto">
          <a:xfrm>
            <a:off x="7479553" y="2811423"/>
            <a:ext cx="126070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Different to type 2</a:t>
            </a:r>
          </a:p>
        </p:txBody>
      </p:sp>
    </p:spTree>
    <p:extLst>
      <p:ext uri="{BB962C8B-B14F-4D97-AF65-F5344CB8AC3E}">
        <p14:creationId xmlns:p14="http://schemas.microsoft.com/office/powerpoint/2010/main" val="426722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ADF121-3939-451E-8B2F-ABDD9639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6" y="3577530"/>
            <a:ext cx="8832847" cy="814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518D0-CE62-4228-B09F-B8364083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1" y="1605613"/>
            <a:ext cx="7496175" cy="8382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56F0C-2ABB-4BAE-803C-5C707C66CA25}"/>
              </a:ext>
            </a:extLst>
          </p:cNvPr>
          <p:cNvSpPr txBox="1"/>
          <p:nvPr/>
        </p:nvSpPr>
        <p:spPr bwMode="auto">
          <a:xfrm>
            <a:off x="3321116" y="1203598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5A8E3-A171-41BE-A3B5-F14F7B9E05DA}"/>
              </a:ext>
            </a:extLst>
          </p:cNvPr>
          <p:cNvSpPr txBox="1"/>
          <p:nvPr/>
        </p:nvSpPr>
        <p:spPr bwMode="auto">
          <a:xfrm>
            <a:off x="3321116" y="3118472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E4F44A-28A5-4AE4-9252-FF62E5A33006}"/>
              </a:ext>
            </a:extLst>
          </p:cNvPr>
          <p:cNvSpPr/>
          <p:nvPr/>
        </p:nvSpPr>
        <p:spPr bwMode="auto">
          <a:xfrm>
            <a:off x="1181328" y="1541799"/>
            <a:ext cx="667445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8C050-E359-48A1-9498-8D5B3E8F08A1}"/>
              </a:ext>
            </a:extLst>
          </p:cNvPr>
          <p:cNvSpPr txBox="1"/>
          <p:nvPr/>
        </p:nvSpPr>
        <p:spPr bwMode="auto">
          <a:xfrm>
            <a:off x="403743" y="2638578"/>
            <a:ext cx="278973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Input: </a:t>
            </a:r>
            <a:r>
              <a:rPr lang="en-US" sz="1050" kern="0" dirty="0" err="1">
                <a:solidFill>
                  <a:schemeClr val="tx1"/>
                </a:solidFill>
              </a:rPr>
              <a:t>Pennylane</a:t>
            </a:r>
            <a:r>
              <a:rPr lang="en-US" sz="1050" kern="0" dirty="0">
                <a:solidFill>
                  <a:schemeClr val="tx1"/>
                </a:solidFill>
              </a:rPr>
              <a:t> </a:t>
            </a:r>
            <a:r>
              <a:rPr lang="en-US" sz="1050" kern="0" dirty="0" err="1">
                <a:solidFill>
                  <a:schemeClr val="tx1"/>
                </a:solidFill>
              </a:rPr>
              <a:t>AngleEmbedding</a:t>
            </a:r>
            <a:r>
              <a:rPr lang="en-US" sz="1050" kern="0" dirty="0">
                <a:solidFill>
                  <a:schemeClr val="tx1"/>
                </a:solidFill>
              </a:rPr>
              <a:t>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5A868-ECA0-412C-A974-9C4B177614E0}"/>
              </a:ext>
            </a:extLst>
          </p:cNvPr>
          <p:cNvCxnSpPr>
            <a:cxnSpLocks/>
          </p:cNvCxnSpPr>
          <p:nvPr/>
        </p:nvCxnSpPr>
        <p:spPr bwMode="auto">
          <a:xfrm flipV="1">
            <a:off x="634073" y="2438026"/>
            <a:ext cx="547255" cy="209927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F04559-289B-4673-A17D-C08836DBC136}"/>
              </a:ext>
            </a:extLst>
          </p:cNvPr>
          <p:cNvSpPr/>
          <p:nvPr/>
        </p:nvSpPr>
        <p:spPr bwMode="auto">
          <a:xfrm>
            <a:off x="528434" y="3453726"/>
            <a:ext cx="821577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4E7AE9-3E0F-4A50-8A75-72762E1AC988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741361" y="2800161"/>
            <a:ext cx="197862" cy="653565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CBE9BE-3F75-4DCE-A040-88411641DA24}"/>
              </a:ext>
            </a:extLst>
          </p:cNvPr>
          <p:cNvSpPr/>
          <p:nvPr/>
        </p:nvSpPr>
        <p:spPr bwMode="auto">
          <a:xfrm>
            <a:off x="6425272" y="3364693"/>
            <a:ext cx="1779505" cy="1213889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2EC910-138C-4E7F-A7BC-4D4AD6BAB8A4}"/>
              </a:ext>
            </a:extLst>
          </p:cNvPr>
          <p:cNvSpPr txBox="1"/>
          <p:nvPr/>
        </p:nvSpPr>
        <p:spPr bwMode="auto">
          <a:xfrm>
            <a:off x="6378116" y="4674515"/>
            <a:ext cx="206979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Different to type 3</a:t>
            </a:r>
          </a:p>
        </p:txBody>
      </p:sp>
    </p:spTree>
    <p:extLst>
      <p:ext uri="{BB962C8B-B14F-4D97-AF65-F5344CB8AC3E}">
        <p14:creationId xmlns:p14="http://schemas.microsoft.com/office/powerpoint/2010/main" val="169588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60E8F9-8BB1-4E81-B1AD-0ABEEA41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2550"/>
            <a:ext cx="9144000" cy="1336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29722-274A-4F0B-B376-D6BA8904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551" y="1513540"/>
            <a:ext cx="4043795" cy="76901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56F0C-2ABB-4BAE-803C-5C707C66CA25}"/>
              </a:ext>
            </a:extLst>
          </p:cNvPr>
          <p:cNvSpPr txBox="1"/>
          <p:nvPr/>
        </p:nvSpPr>
        <p:spPr bwMode="auto">
          <a:xfrm>
            <a:off x="3321116" y="1203598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5A8E3-A171-41BE-A3B5-F14F7B9E05DA}"/>
              </a:ext>
            </a:extLst>
          </p:cNvPr>
          <p:cNvSpPr txBox="1"/>
          <p:nvPr/>
        </p:nvSpPr>
        <p:spPr bwMode="auto">
          <a:xfrm>
            <a:off x="3321116" y="2820599"/>
            <a:ext cx="2501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E4F44A-28A5-4AE4-9252-FF62E5A33006}"/>
              </a:ext>
            </a:extLst>
          </p:cNvPr>
          <p:cNvSpPr/>
          <p:nvPr/>
        </p:nvSpPr>
        <p:spPr bwMode="auto">
          <a:xfrm>
            <a:off x="2812473" y="1435259"/>
            <a:ext cx="889400" cy="92107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8C050-E359-48A1-9498-8D5B3E8F08A1}"/>
              </a:ext>
            </a:extLst>
          </p:cNvPr>
          <p:cNvSpPr txBox="1"/>
          <p:nvPr/>
        </p:nvSpPr>
        <p:spPr bwMode="auto">
          <a:xfrm>
            <a:off x="403743" y="2493106"/>
            <a:ext cx="278973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Input: </a:t>
            </a:r>
            <a:r>
              <a:rPr lang="en-US" sz="1050" kern="0" dirty="0" err="1">
                <a:solidFill>
                  <a:schemeClr val="tx1"/>
                </a:solidFill>
              </a:rPr>
              <a:t>Pennylane</a:t>
            </a:r>
            <a:r>
              <a:rPr lang="en-US" sz="1050" kern="0" dirty="0">
                <a:solidFill>
                  <a:schemeClr val="tx1"/>
                </a:solidFill>
              </a:rPr>
              <a:t> </a:t>
            </a:r>
            <a:r>
              <a:rPr lang="en-US" sz="1050" kern="0" dirty="0" err="1">
                <a:solidFill>
                  <a:schemeClr val="tx1"/>
                </a:solidFill>
              </a:rPr>
              <a:t>AngleEmbedding</a:t>
            </a:r>
            <a:r>
              <a:rPr lang="en-US" sz="1050" kern="0" dirty="0">
                <a:solidFill>
                  <a:schemeClr val="tx1"/>
                </a:solidFill>
              </a:rPr>
              <a:t>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5A868-ECA0-412C-A974-9C4B177614E0}"/>
              </a:ext>
            </a:extLst>
          </p:cNvPr>
          <p:cNvCxnSpPr>
            <a:cxnSpLocks/>
          </p:cNvCxnSpPr>
          <p:nvPr/>
        </p:nvCxnSpPr>
        <p:spPr bwMode="auto">
          <a:xfrm flipV="1">
            <a:off x="634073" y="2282552"/>
            <a:ext cx="2178400" cy="219930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F04559-289B-4673-A17D-C08836DBC136}"/>
              </a:ext>
            </a:extLst>
          </p:cNvPr>
          <p:cNvSpPr/>
          <p:nvPr/>
        </p:nvSpPr>
        <p:spPr bwMode="auto">
          <a:xfrm>
            <a:off x="354269" y="3274149"/>
            <a:ext cx="733313" cy="1241817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4E7AE9-3E0F-4A50-8A75-72762E1AC988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720926" y="2708564"/>
            <a:ext cx="0" cy="565585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911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68C-D77F-42F3-AD69-D5D8E47F563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spc="-1" dirty="0">
                <a:ea typeface="+mj-lt"/>
                <a:cs typeface="+mj-lt"/>
              </a:rPr>
              <a:t>Test </a:t>
            </a:r>
            <a:r>
              <a:rPr lang="de-DE" spc="-1" dirty="0" err="1">
                <a:ea typeface="+mj-lt"/>
                <a:cs typeface="+mj-lt"/>
              </a:rPr>
              <a:t>Results</a:t>
            </a:r>
            <a:endParaRPr lang="de-DE" spc="-1" dirty="0">
              <a:solidFill>
                <a:srgbClr val="666369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518A-FEE4-4D40-B47F-BE89D624A4E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3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9560607-F39B-4326-9DD2-1FFF2822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68" y="1260923"/>
            <a:ext cx="5718464" cy="6801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1880520" y="1254832"/>
            <a:ext cx="481680" cy="455073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44140C-4400-4C10-88AA-A107AAB5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33" y="1934491"/>
            <a:ext cx="4586159" cy="1324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2611BE-4241-4409-900F-0DFBA4A6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89" y="3236099"/>
            <a:ext cx="4634649" cy="13246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77FBEC-C2E5-4A51-8A2F-78D0C57A3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925" y="1927564"/>
            <a:ext cx="4509830" cy="13965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187926" y="1853995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5120423" y="3716603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158801" y="1853995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309662" y="18678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80537" y="18678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</p:spTree>
    <p:extLst>
      <p:ext uri="{BB962C8B-B14F-4D97-AF65-F5344CB8AC3E}">
        <p14:creationId xmlns:p14="http://schemas.microsoft.com/office/powerpoint/2010/main" val="414776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661636-7C1B-403B-BF20-B292ACA0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48" y="1252117"/>
            <a:ext cx="4800600" cy="585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E02ED-91C4-4AEB-91B3-4E20ACD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6" y="1934342"/>
            <a:ext cx="4270980" cy="128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60002D-5EE3-47C8-95E8-7D05E801D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81" y="1913565"/>
            <a:ext cx="4662673" cy="14543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2254251" y="1207359"/>
            <a:ext cx="426603" cy="476354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187926" y="1853995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5120423" y="3716603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158801" y="1853995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309662" y="18678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80537" y="18678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3307B-4442-449F-A225-56142C639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56" y="3295983"/>
            <a:ext cx="4270980" cy="12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1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98A7D6A-F1DA-41C0-96F7-4DD4FCB5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63" y="3546026"/>
            <a:ext cx="3861407" cy="110702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9EA521C-DC4A-4411-A0DD-BB9788E3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82" y="3554942"/>
            <a:ext cx="4026891" cy="11586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6123AB-616B-48C8-AA08-3FA816E5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46" y="2522233"/>
            <a:ext cx="3873024" cy="10327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AB0DD2-04EE-4D5E-9522-4B6DB6D51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53" y="2420284"/>
            <a:ext cx="4077520" cy="1223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92B15-1DF3-426E-AC7A-255E49E51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352" y="1677891"/>
            <a:ext cx="3963163" cy="450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1280123" y="1625544"/>
            <a:ext cx="515465" cy="511950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485798" y="24012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4090175" y="4719848"/>
            <a:ext cx="2578158" cy="37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456673" y="24012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288880" y="2410167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59755" y="2410167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F8B87-1482-4558-9048-A6C8D17B3108}"/>
              </a:ext>
            </a:extLst>
          </p:cNvPr>
          <p:cNvSpPr txBox="1"/>
          <p:nvPr/>
        </p:nvSpPr>
        <p:spPr bwMode="auto">
          <a:xfrm>
            <a:off x="127150" y="2816613"/>
            <a:ext cx="123059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Model comparison based on epochs, as the simulation results are very different compared to the test results.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ABF6B-5412-4186-B622-0BAA9018BB3E}"/>
              </a:ext>
            </a:extLst>
          </p:cNvPr>
          <p:cNvSpPr txBox="1"/>
          <p:nvPr/>
        </p:nvSpPr>
        <p:spPr bwMode="auto">
          <a:xfrm>
            <a:off x="2015818" y="1334562"/>
            <a:ext cx="21862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Epoch 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75D5A-270F-444B-8B03-438A44329BCE}"/>
              </a:ext>
            </a:extLst>
          </p:cNvPr>
          <p:cNvSpPr txBox="1"/>
          <p:nvPr/>
        </p:nvSpPr>
        <p:spPr bwMode="auto">
          <a:xfrm>
            <a:off x="6171521" y="1334562"/>
            <a:ext cx="21862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Epoch 75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7F273-ED7F-46A2-80E2-2F3E4EFA0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515" y="1667774"/>
            <a:ext cx="3998365" cy="45001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3029AC-DB02-4328-96B3-AB5CE0880388}"/>
              </a:ext>
            </a:extLst>
          </p:cNvPr>
          <p:cNvSpPr/>
          <p:nvPr/>
        </p:nvSpPr>
        <p:spPr bwMode="auto">
          <a:xfrm>
            <a:off x="5270977" y="1625544"/>
            <a:ext cx="515465" cy="511950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45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3E09AB7-3B22-4024-8E39-FDFF8013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15" y="1318068"/>
            <a:ext cx="5755265" cy="519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1897684" y="1339728"/>
            <a:ext cx="522234" cy="475666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187926" y="1853995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5120423" y="3716603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158801" y="1853995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309662" y="18678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80537" y="18678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3F2DC-0B17-41C6-8330-07780B37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91" y="2015578"/>
            <a:ext cx="4059699" cy="1179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ECE94B-7DDB-4A29-A39B-D6716A46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90" y="3195552"/>
            <a:ext cx="4059699" cy="1179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CCD49-8E03-4815-9C76-4CCDCE22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321" y="2017126"/>
            <a:ext cx="4059699" cy="12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9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05B14FB-3F53-49F3-A447-D9B1E0F7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11" y="1615285"/>
            <a:ext cx="2944942" cy="578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8B4DD1-4A73-447B-B70C-DDC84B937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44" y="1615285"/>
            <a:ext cx="2754138" cy="532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A82AA1-DE7A-49F0-8224-1F69820E8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37" y="3597589"/>
            <a:ext cx="3810550" cy="98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E4ED8-3D1B-4BA5-99B4-D7EFB7CD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53" y="2532981"/>
            <a:ext cx="4062118" cy="1037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A3857-C343-4DE2-BF76-D9BE3D9D0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837" y="2580668"/>
            <a:ext cx="3810551" cy="9893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2015818" y="1625544"/>
            <a:ext cx="526491" cy="511950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485798" y="2401250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4090175" y="4719848"/>
            <a:ext cx="2578158" cy="37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456673" y="2401250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288880" y="2410167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59755" y="2410167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F8B87-1482-4558-9048-A6C8D17B3108}"/>
              </a:ext>
            </a:extLst>
          </p:cNvPr>
          <p:cNvSpPr txBox="1"/>
          <p:nvPr/>
        </p:nvSpPr>
        <p:spPr bwMode="auto">
          <a:xfrm>
            <a:off x="127150" y="2816613"/>
            <a:ext cx="123059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200" dirty="0">
                <a:solidFill>
                  <a:schemeClr val="tx1"/>
                </a:solidFill>
              </a:rPr>
              <a:t>Model comparison based on different hardware, as the training data were randomly mixed and the simulation results are the same. </a:t>
            </a:r>
            <a:endParaRPr lang="en-US" sz="1200" kern="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ABF6B-5412-4186-B622-0BAA9018BB3E}"/>
              </a:ext>
            </a:extLst>
          </p:cNvPr>
          <p:cNvSpPr txBox="1"/>
          <p:nvPr/>
        </p:nvSpPr>
        <p:spPr bwMode="auto">
          <a:xfrm>
            <a:off x="2015818" y="1334562"/>
            <a:ext cx="21862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Hardware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75D5A-270F-444B-8B03-438A44329BCE}"/>
              </a:ext>
            </a:extLst>
          </p:cNvPr>
          <p:cNvSpPr txBox="1"/>
          <p:nvPr/>
        </p:nvSpPr>
        <p:spPr bwMode="auto">
          <a:xfrm>
            <a:off x="6171521" y="1334562"/>
            <a:ext cx="21862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Hardware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3029AC-DB02-4328-96B3-AB5CE0880388}"/>
              </a:ext>
            </a:extLst>
          </p:cNvPr>
          <p:cNvSpPr/>
          <p:nvPr/>
        </p:nvSpPr>
        <p:spPr bwMode="auto">
          <a:xfrm>
            <a:off x="5913788" y="1615285"/>
            <a:ext cx="667121" cy="528930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5D278-AEE7-4B88-8279-291F83A3A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553" y="3542380"/>
            <a:ext cx="4062118" cy="9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44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3F890-6443-43E7-87FD-092C32A2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17" y="1313419"/>
            <a:ext cx="5721927" cy="8067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0D69-C702-4876-9923-31019902A9CB}"/>
              </a:ext>
            </a:extLst>
          </p:cNvPr>
          <p:cNvSpPr txBox="1"/>
          <p:nvPr/>
        </p:nvSpPr>
        <p:spPr bwMode="auto">
          <a:xfrm>
            <a:off x="3108934" y="1014702"/>
            <a:ext cx="2761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quantum circuit type 6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FA94C-70A7-44F9-BD07-1E2D46EF800E}"/>
              </a:ext>
            </a:extLst>
          </p:cNvPr>
          <p:cNvSpPr/>
          <p:nvPr/>
        </p:nvSpPr>
        <p:spPr bwMode="auto">
          <a:xfrm>
            <a:off x="1749911" y="1313419"/>
            <a:ext cx="522234" cy="806732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F0857-11DB-4589-98BC-89F8217AD20C}"/>
              </a:ext>
            </a:extLst>
          </p:cNvPr>
          <p:cNvSpPr txBox="1"/>
          <p:nvPr/>
        </p:nvSpPr>
        <p:spPr bwMode="auto">
          <a:xfrm>
            <a:off x="3187926" y="2172648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BADBB1-367F-4DA8-9C03-139256AE6DA9}"/>
              </a:ext>
            </a:extLst>
          </p:cNvPr>
          <p:cNvSpPr txBox="1"/>
          <p:nvPr/>
        </p:nvSpPr>
        <p:spPr bwMode="auto">
          <a:xfrm>
            <a:off x="5199276" y="3902475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30FFA-A13F-4FEB-8012-2D1A29DBF6D5}"/>
              </a:ext>
            </a:extLst>
          </p:cNvPr>
          <p:cNvSpPr txBox="1"/>
          <p:nvPr/>
        </p:nvSpPr>
        <p:spPr bwMode="auto">
          <a:xfrm>
            <a:off x="2158801" y="2172648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72BF0-E52E-4D29-BEAD-D5194A895AAA}"/>
              </a:ext>
            </a:extLst>
          </p:cNvPr>
          <p:cNvSpPr txBox="1"/>
          <p:nvPr/>
        </p:nvSpPr>
        <p:spPr bwMode="auto">
          <a:xfrm>
            <a:off x="7309662" y="2186503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BC7BA-4C36-4B0B-AD5B-55F450038315}"/>
              </a:ext>
            </a:extLst>
          </p:cNvPr>
          <p:cNvSpPr txBox="1"/>
          <p:nvPr/>
        </p:nvSpPr>
        <p:spPr bwMode="auto">
          <a:xfrm>
            <a:off x="6280537" y="2186503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FC13D-7F60-452D-81C6-52EE27A0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5" y="2368578"/>
            <a:ext cx="4164971" cy="1140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48EEB5-441C-43A1-86E6-EF306DA22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54" y="3472398"/>
            <a:ext cx="4164971" cy="1044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90D387-AD5F-4377-BE4C-83C33FB02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147" y="2371208"/>
            <a:ext cx="4083136" cy="11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68C-D77F-42F3-AD69-D5D8E47F563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spc="-1" dirty="0">
                <a:ea typeface="+mj-lt"/>
                <a:cs typeface="+mj-lt"/>
              </a:rPr>
              <a:t>Introduction</a:t>
            </a:r>
            <a:endParaRPr lang="en-US" spc="-1" dirty="0">
              <a:solidFill>
                <a:srgbClr val="666369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518A-FEE4-4D40-B47F-BE89D624A4E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5BCFD-8CC3-4DA1-9498-10F4AC5D89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Test results</a:t>
            </a:r>
          </a:p>
          <a:p>
            <a:pPr lvl="1"/>
            <a:r>
              <a:rPr lang="en-US" dirty="0"/>
              <a:t>All 6 quantum circuit types show similar results </a:t>
            </a:r>
          </a:p>
          <a:p>
            <a:r>
              <a:rPr lang="en-US" dirty="0"/>
              <a:t>Open questions:</a:t>
            </a:r>
          </a:p>
          <a:p>
            <a:pPr lvl="1"/>
            <a:r>
              <a:rPr lang="en-US" dirty="0"/>
              <a:t>How much influence does a quantum circuit and it’s configuration have in a hybrid approach?</a:t>
            </a:r>
          </a:p>
          <a:p>
            <a:pPr lvl="1"/>
            <a:r>
              <a:rPr lang="en-US" dirty="0"/>
              <a:t>How big is the influence of the previously trained weights?</a:t>
            </a:r>
          </a:p>
          <a:p>
            <a:pPr lvl="1"/>
            <a:r>
              <a:rPr lang="en-US" dirty="0"/>
              <a:t>Would the models differ more if they had to be completely retrained without transfer learning?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81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68C-D77F-42F3-AD69-D5D8E47F563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spc="-1" dirty="0">
                <a:ea typeface="+mj-lt"/>
                <a:cs typeface="+mj-lt"/>
              </a:rPr>
              <a:t>Simulation </a:t>
            </a:r>
            <a:r>
              <a:rPr lang="de-DE" spc="-1" dirty="0" err="1">
                <a:ea typeface="+mj-lt"/>
                <a:cs typeface="+mj-lt"/>
              </a:rPr>
              <a:t>Results</a:t>
            </a:r>
            <a:endParaRPr lang="de-DE" spc="-1" dirty="0">
              <a:solidFill>
                <a:srgbClr val="666369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518A-FEE4-4D40-B47F-BE89D624A4E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7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82198-C4DA-4D51-A7A3-89315A34C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best hybrid models were used to compete against </a:t>
            </a:r>
            <a:br>
              <a:rPr lang="en-US" dirty="0"/>
            </a:br>
            <a:r>
              <a:rPr lang="en-US" dirty="0"/>
              <a:t>each other on a track</a:t>
            </a:r>
          </a:p>
          <a:p>
            <a:r>
              <a:rPr lang="en-US" dirty="0"/>
              <a:t>If the car has an accident, the simulation will stop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069C4-A420-4D48-88C3-6FEB73C2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1" y="2016061"/>
            <a:ext cx="4932218" cy="2774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616ED6-10BE-4A88-AE31-54CCC8316078}"/>
              </a:ext>
            </a:extLst>
          </p:cNvPr>
          <p:cNvSpPr txBox="1"/>
          <p:nvPr/>
        </p:nvSpPr>
        <p:spPr bwMode="auto">
          <a:xfrm>
            <a:off x="7481455" y="3074353"/>
            <a:ext cx="983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400" dirty="0">
                <a:solidFill>
                  <a:schemeClr val="tx1"/>
                </a:solidFill>
              </a:rPr>
              <a:t>This view is used for the prediction </a:t>
            </a:r>
            <a:endParaRPr lang="en-US" sz="1400" kern="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4C7BE3-B64F-4AD5-8629-58905E2BF011}"/>
              </a:ext>
            </a:extLst>
          </p:cNvPr>
          <p:cNvCxnSpPr>
            <a:stCxn id="8" idx="1"/>
          </p:cNvCxnSpPr>
          <p:nvPr/>
        </p:nvCxnSpPr>
        <p:spPr bwMode="auto">
          <a:xfrm flipH="1">
            <a:off x="6664036" y="3397519"/>
            <a:ext cx="817419" cy="807336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196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82198-C4DA-4D51-A7A3-89315A34C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Hybrid models</a:t>
            </a:r>
          </a:p>
          <a:p>
            <a:pPr lvl="1"/>
            <a:r>
              <a:rPr lang="en-US" sz="1200" dirty="0"/>
              <a:t>Type 1: epoch 86 – validation loss 0.0009381</a:t>
            </a:r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2: epoch 79 – validation loss 0.0010381</a:t>
            </a:r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3:</a:t>
            </a:r>
          </a:p>
          <a:p>
            <a:pPr lvl="2"/>
            <a:r>
              <a:rPr lang="de-DE" sz="1200" dirty="0" err="1"/>
              <a:t>Epoch</a:t>
            </a:r>
            <a:r>
              <a:rPr lang="de-DE" sz="1200" dirty="0"/>
              <a:t> 75 – </a:t>
            </a:r>
            <a:r>
              <a:rPr lang="de-DE" sz="1200" dirty="0" err="1"/>
              <a:t>validation</a:t>
            </a:r>
            <a:r>
              <a:rPr lang="de-DE" sz="1200" dirty="0"/>
              <a:t> </a:t>
            </a:r>
            <a:r>
              <a:rPr lang="de-DE" sz="1200" dirty="0" err="1"/>
              <a:t>loss</a:t>
            </a:r>
            <a:r>
              <a:rPr lang="de-DE" sz="1200" dirty="0"/>
              <a:t> 0.0015353</a:t>
            </a:r>
          </a:p>
          <a:p>
            <a:pPr lvl="2"/>
            <a:r>
              <a:rPr lang="de-DE" sz="1200" dirty="0" err="1"/>
              <a:t>Epoch</a:t>
            </a:r>
            <a:r>
              <a:rPr lang="de-DE" sz="1200" dirty="0"/>
              <a:t> 100 – </a:t>
            </a:r>
            <a:r>
              <a:rPr lang="de-DE" sz="1200" dirty="0" err="1"/>
              <a:t>validation</a:t>
            </a:r>
            <a:r>
              <a:rPr lang="de-DE" sz="1200" dirty="0"/>
              <a:t> </a:t>
            </a:r>
            <a:r>
              <a:rPr lang="de-DE" sz="1200" dirty="0" err="1"/>
              <a:t>loss</a:t>
            </a:r>
            <a:r>
              <a:rPr lang="de-DE" sz="1200" dirty="0"/>
              <a:t> 0.0011060</a:t>
            </a:r>
            <a:endParaRPr lang="en-US" sz="1200" dirty="0"/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4: epoch 94 – validation loss 0.0012984</a:t>
            </a:r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5:</a:t>
            </a:r>
          </a:p>
          <a:p>
            <a:pPr lvl="2"/>
            <a:r>
              <a:rPr lang="en-US" sz="1200" dirty="0"/>
              <a:t>Epoch 85 – validation loss 0.0006215</a:t>
            </a:r>
          </a:p>
          <a:p>
            <a:pPr lvl="2"/>
            <a:r>
              <a:rPr lang="de-DE" sz="1200" dirty="0"/>
              <a:t>E</a:t>
            </a:r>
            <a:r>
              <a:rPr lang="en-US" sz="1200" dirty="0" err="1"/>
              <a:t>poch</a:t>
            </a:r>
            <a:r>
              <a:rPr lang="en-US" sz="1200" dirty="0"/>
              <a:t> 94 – validation loss 0.0004812</a:t>
            </a:r>
          </a:p>
          <a:p>
            <a:pPr lvl="1"/>
            <a:r>
              <a:rPr lang="de-DE" sz="1200" dirty="0"/>
              <a:t>T</a:t>
            </a:r>
            <a:r>
              <a:rPr lang="en-US" sz="1200" dirty="0" err="1"/>
              <a:t>ype</a:t>
            </a:r>
            <a:r>
              <a:rPr lang="en-US" sz="1200" dirty="0"/>
              <a:t> 6: epoch 97 - validation loss 0.0006447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6448D6-3479-453F-BE58-ACC07141185B}"/>
              </a:ext>
            </a:extLst>
          </p:cNvPr>
          <p:cNvGrpSpPr/>
          <p:nvPr/>
        </p:nvGrpSpPr>
        <p:grpSpPr>
          <a:xfrm>
            <a:off x="4711846" y="1970603"/>
            <a:ext cx="4050363" cy="2981782"/>
            <a:chOff x="4711846" y="1534184"/>
            <a:chExt cx="4050363" cy="29817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377B07-BFAF-4120-9A6E-047F0DB9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1846" y="1534184"/>
              <a:ext cx="4050363" cy="2981782"/>
            </a:xfrm>
            <a:prstGeom prst="rect">
              <a:avLst/>
            </a:prstGeom>
          </p:spPr>
        </p:pic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D02091A1-BE63-42F9-AA6B-B5A52211C872}"/>
                </a:ext>
              </a:extLst>
            </p:cNvPr>
            <p:cNvSpPr/>
            <p:nvPr/>
          </p:nvSpPr>
          <p:spPr bwMode="auto">
            <a:xfrm>
              <a:off x="5007204" y="1534184"/>
              <a:ext cx="118978" cy="173687"/>
            </a:xfrm>
            <a:prstGeom prst="mathMultiply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A8D4817B-F10C-4E35-9014-ABD2D2DD5810}"/>
                </a:ext>
              </a:extLst>
            </p:cNvPr>
            <p:cNvSpPr/>
            <p:nvPr/>
          </p:nvSpPr>
          <p:spPr bwMode="auto">
            <a:xfrm>
              <a:off x="5388204" y="2240766"/>
              <a:ext cx="118978" cy="173687"/>
            </a:xfrm>
            <a:prstGeom prst="mathMultiply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31" name="Multiplication Sign 30">
              <a:extLst>
                <a:ext uri="{FF2B5EF4-FFF2-40B4-BE49-F238E27FC236}">
                  <a16:creationId xmlns:a16="http://schemas.microsoft.com/office/drawing/2014/main" id="{453A8BC7-010C-4301-8B73-F34E93D7ACBF}"/>
                </a:ext>
              </a:extLst>
            </p:cNvPr>
            <p:cNvSpPr/>
            <p:nvPr/>
          </p:nvSpPr>
          <p:spPr bwMode="auto">
            <a:xfrm>
              <a:off x="6642042" y="2794944"/>
              <a:ext cx="118978" cy="173687"/>
            </a:xfrm>
            <a:prstGeom prst="mathMultiply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666369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D22CE29-8CAB-43DB-BFAB-6EB917535D86}"/>
              </a:ext>
            </a:extLst>
          </p:cNvPr>
          <p:cNvSpPr txBox="1"/>
          <p:nvPr/>
        </p:nvSpPr>
        <p:spPr bwMode="auto">
          <a:xfrm>
            <a:off x="5693005" y="1062264"/>
            <a:ext cx="125383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100" kern="0" dirty="0">
                <a:solidFill>
                  <a:schemeClr val="tx1"/>
                </a:solidFill>
              </a:rPr>
              <a:t>Shadow issue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CD1CE4-28E3-4AA5-9072-7CCF69EF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31" y="683212"/>
            <a:ext cx="2219325" cy="12668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363BD5-45F2-42FC-8E43-00C55E78206F}"/>
              </a:ext>
            </a:extLst>
          </p:cNvPr>
          <p:cNvCxnSpPr>
            <a:endCxn id="25" idx="1"/>
          </p:cNvCxnSpPr>
          <p:nvPr/>
        </p:nvCxnSpPr>
        <p:spPr bwMode="auto">
          <a:xfrm flipH="1">
            <a:off x="5478606" y="1231541"/>
            <a:ext cx="686667" cy="1487359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C1143D-8AA7-4527-80BD-B2813F2B5272}"/>
              </a:ext>
            </a:extLst>
          </p:cNvPr>
          <p:cNvCxnSpPr>
            <a:cxnSpLocks/>
            <a:endCxn id="13" idx="3"/>
          </p:cNvCxnSpPr>
          <p:nvPr/>
        </p:nvCxnSpPr>
        <p:spPr bwMode="auto">
          <a:xfrm flipV="1">
            <a:off x="3915730" y="2102575"/>
            <a:ext cx="1120050" cy="854529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7D1DFE-3CF2-4D88-B9B8-F514DEB4836C}"/>
              </a:ext>
            </a:extLst>
          </p:cNvPr>
          <p:cNvCxnSpPr>
            <a:cxnSpLocks/>
          </p:cNvCxnSpPr>
          <p:nvPr/>
        </p:nvCxnSpPr>
        <p:spPr bwMode="auto">
          <a:xfrm flipV="1">
            <a:off x="4171692" y="2057446"/>
            <a:ext cx="835512" cy="128951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464D9F-699F-416C-8BA6-81C97FDDE562}"/>
              </a:ext>
            </a:extLst>
          </p:cNvPr>
          <p:cNvCxnSpPr>
            <a:cxnSpLocks/>
          </p:cNvCxnSpPr>
          <p:nvPr/>
        </p:nvCxnSpPr>
        <p:spPr bwMode="auto">
          <a:xfrm>
            <a:off x="4154244" y="2466315"/>
            <a:ext cx="1233960" cy="297713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D914DE-2974-4B6C-B934-FDE242ABD776}"/>
              </a:ext>
            </a:extLst>
          </p:cNvPr>
          <p:cNvCxnSpPr>
            <a:cxnSpLocks/>
          </p:cNvCxnSpPr>
          <p:nvPr/>
        </p:nvCxnSpPr>
        <p:spPr bwMode="auto">
          <a:xfrm flipV="1">
            <a:off x="4003964" y="2794000"/>
            <a:ext cx="1384240" cy="371764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F23BF8-BA80-49E3-9032-2093788B3DA4}"/>
              </a:ext>
            </a:extLst>
          </p:cNvPr>
          <p:cNvCxnSpPr>
            <a:cxnSpLocks/>
          </p:cNvCxnSpPr>
          <p:nvPr/>
        </p:nvCxnSpPr>
        <p:spPr bwMode="auto">
          <a:xfrm flipV="1">
            <a:off x="4154244" y="2810293"/>
            <a:ext cx="1293449" cy="1461214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7D0DE5-6715-4E6E-977F-5CEE6CF3A57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5730" y="3303470"/>
            <a:ext cx="2726312" cy="498236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8FFEC5-2511-47A1-BA21-021D4EDD05B4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5730" y="3348598"/>
            <a:ext cx="2726312" cy="688009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662515-3904-49E7-A12A-CB3E38D56F83}"/>
              </a:ext>
            </a:extLst>
          </p:cNvPr>
          <p:cNvCxnSpPr>
            <a:cxnSpLocks/>
          </p:cNvCxnSpPr>
          <p:nvPr/>
        </p:nvCxnSpPr>
        <p:spPr bwMode="auto">
          <a:xfrm flipV="1">
            <a:off x="4171692" y="2810293"/>
            <a:ext cx="1216512" cy="538305"/>
          </a:xfrm>
          <a:prstGeom prst="straightConnector1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37269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82198-C4DA-4D51-A7A3-89315A34C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best hybrid model:</a:t>
            </a:r>
          </a:p>
          <a:p>
            <a:pPr lvl="1"/>
            <a:r>
              <a:rPr lang="de-DE" dirty="0"/>
              <a:t>Type 5 (</a:t>
            </a:r>
            <a:r>
              <a:rPr lang="de-DE" dirty="0" err="1"/>
              <a:t>epoch</a:t>
            </a:r>
            <a:r>
              <a:rPr lang="de-DE" dirty="0"/>
              <a:t> 94) </a:t>
            </a:r>
            <a:r>
              <a:rPr lang="de-DE" dirty="0" err="1"/>
              <a:t>model</a:t>
            </a:r>
            <a:r>
              <a:rPr lang="de-DE"/>
              <a:t>: </a:t>
            </a:r>
            <a:r>
              <a:rPr lang="de-DE">
                <a:hlinkClick r:id="rId2"/>
              </a:rPr>
              <a:t>https://github.com/DenisKatic/SelfDrivingQuantumHybrid/blob/main/documents/Quantum_hybrid_type_5_simulation.mp4</a:t>
            </a:r>
            <a:r>
              <a:rPr lang="de-DE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503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82198-C4DA-4D51-A7A3-89315A34C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Results &amp; Questions</a:t>
            </a:r>
          </a:p>
          <a:p>
            <a:pPr lvl="1"/>
            <a:r>
              <a:rPr lang="en-US" dirty="0"/>
              <a:t>Although the models had similar test results, the simulation results are different </a:t>
            </a:r>
          </a:p>
          <a:p>
            <a:pPr lvl="1"/>
            <a:r>
              <a:rPr lang="en-US" dirty="0"/>
              <a:t>A performance difference between type 1 and 2, although they have a similar circuit</a:t>
            </a:r>
          </a:p>
          <a:p>
            <a:pPr lvl="1"/>
            <a:r>
              <a:rPr lang="en-US" dirty="0"/>
              <a:t>Would further training epochs for complex quantum circuit models improve the results to such an extent that they would be comparable to type 5 models? </a:t>
            </a:r>
          </a:p>
          <a:p>
            <a:pPr lvl="1"/>
            <a:r>
              <a:rPr lang="en-US" dirty="0"/>
              <a:t>Do the complex models already have problems with the barren plateaus and can this be determined?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39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635AB0-8DE4-1E43-BCC5-31484F10776E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98D250-DEA3-944D-A693-FCF8705B413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5F80-F905-D943-A09D-A36C14268C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319963" y="4706938"/>
            <a:ext cx="1824037" cy="169862"/>
          </a:xfrm>
        </p:spPr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A3E94-FBAE-4692-B8E8-58CFA4B4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866" y="1296000"/>
            <a:ext cx="5740941" cy="322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7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de-DE" dirty="0"/>
              <a:t>Goal:</a:t>
            </a:r>
            <a:endParaRPr lang="en-US" dirty="0"/>
          </a:p>
          <a:p>
            <a:pPr lvl="1"/>
            <a:r>
              <a:rPr lang="en-US" dirty="0"/>
              <a:t>We want a self-driving car that can drive without human interaction</a:t>
            </a:r>
          </a:p>
          <a:p>
            <a:pPr lvl="1"/>
            <a:r>
              <a:rPr lang="en-US" dirty="0"/>
              <a:t>It should master the track without a car accident</a:t>
            </a:r>
          </a:p>
          <a:p>
            <a:r>
              <a:rPr lang="de-DE" dirty="0"/>
              <a:t>Track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Introduction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Use case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295C7-1D77-4204-BB86-36A3283D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24" y="2353929"/>
            <a:ext cx="3217990" cy="222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BAA94-D4E5-4F4A-908F-594631D2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53" y="2353929"/>
            <a:ext cx="3950104" cy="22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en-US" dirty="0"/>
              <a:t>The game is based on:</a:t>
            </a:r>
          </a:p>
          <a:p>
            <a:pPr lvl="1"/>
            <a:r>
              <a:rPr lang="en-US" dirty="0">
                <a:hlinkClick r:id="rId2"/>
              </a:rPr>
              <a:t>Unreal Engine </a:t>
            </a:r>
            <a:endParaRPr lang="en-US" dirty="0"/>
          </a:p>
          <a:p>
            <a:pPr lvl="1"/>
            <a:r>
              <a:rPr lang="de-DE" dirty="0">
                <a:hlinkClick r:id="rId3"/>
              </a:rPr>
              <a:t>A</a:t>
            </a:r>
            <a:r>
              <a:rPr lang="en-US" dirty="0">
                <a:hlinkClick r:id="rId3"/>
              </a:rPr>
              <a:t>irSim</a:t>
            </a:r>
            <a:endParaRPr lang="en-US" dirty="0"/>
          </a:p>
          <a:p>
            <a:pPr lvl="1"/>
            <a:r>
              <a:rPr lang="en-US" dirty="0"/>
              <a:t>Nvidia's </a:t>
            </a:r>
            <a:r>
              <a:rPr lang="en-US" dirty="0">
                <a:hlinkClick r:id="rId4"/>
              </a:rPr>
              <a:t>end-to-end learning for </a:t>
            </a:r>
          </a:p>
          <a:p>
            <a:pPr lvl="1"/>
            <a:r>
              <a:rPr lang="en-US" dirty="0">
                <a:hlinkClick r:id="rId4"/>
              </a:rPr>
              <a:t>self-driving cars</a:t>
            </a:r>
            <a:r>
              <a:rPr lang="en-US" dirty="0"/>
              <a:t> paper</a:t>
            </a:r>
          </a:p>
          <a:p>
            <a:pPr lvl="1"/>
            <a:r>
              <a:rPr lang="de-DE" dirty="0">
                <a:hlinkClick r:id="rId5"/>
              </a:rPr>
              <a:t>S</a:t>
            </a:r>
            <a:r>
              <a:rPr lang="en-US" dirty="0" err="1">
                <a:hlinkClick r:id="rId5"/>
              </a:rPr>
              <a:t>iemens</a:t>
            </a:r>
            <a:r>
              <a:rPr lang="en-US" dirty="0"/>
              <a:t> / </a:t>
            </a:r>
            <a:r>
              <a:rPr lang="en-US" dirty="0">
                <a:hlinkClick r:id="rId6"/>
              </a:rPr>
              <a:t>Austrian Institute of Technology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artificial intelligence workflow demo </a:t>
            </a:r>
          </a:p>
          <a:p>
            <a:pPr lvl="2"/>
            <a:r>
              <a:rPr lang="en-US" dirty="0"/>
              <a:t>including </a:t>
            </a:r>
            <a:r>
              <a:rPr lang="en-US" dirty="0" err="1"/>
              <a:t>explainability</a:t>
            </a:r>
            <a:endParaRPr lang="en-US" dirty="0"/>
          </a:p>
          <a:p>
            <a:r>
              <a:rPr lang="de-DE" dirty="0"/>
              <a:t>C</a:t>
            </a:r>
            <a:r>
              <a:rPr lang="en-US" dirty="0"/>
              <a:t>ode:</a:t>
            </a:r>
          </a:p>
          <a:p>
            <a:pPr lvl="1"/>
            <a:r>
              <a:rPr lang="de-DE" dirty="0">
                <a:hlinkClick r:id="rId7"/>
              </a:rPr>
              <a:t>Pennylane</a:t>
            </a:r>
            <a:endParaRPr lang="de-DE" dirty="0"/>
          </a:p>
          <a:p>
            <a:pPr lvl="1"/>
            <a:r>
              <a:rPr lang="de-DE" dirty="0" err="1"/>
              <a:t>TensorFlow</a:t>
            </a:r>
            <a:r>
              <a:rPr lang="de-DE" dirty="0"/>
              <a:t> / Keras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Introduction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Environment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63B48-6E36-4781-9AF4-8E670DE4A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3642" y="1523031"/>
            <a:ext cx="4191556" cy="23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68C-D77F-42F3-AD69-D5D8E47F563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spc="-1" dirty="0">
                <a:ea typeface="+mj-lt"/>
                <a:cs typeface="+mj-lt"/>
              </a:rPr>
              <a:t>Approach</a:t>
            </a:r>
            <a:endParaRPr lang="de-DE" spc="-1" dirty="0">
              <a:solidFill>
                <a:srgbClr val="666369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518A-FEE4-4D40-B47F-BE89D624A4E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7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en-US" dirty="0"/>
              <a:t>Output: steering angle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5C31B-B4A7-4C06-8938-2B317F73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850"/>
            <a:ext cx="9144000" cy="33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en-US" dirty="0"/>
              <a:t>train model based on 5624 images</a:t>
            </a:r>
          </a:p>
          <a:p>
            <a:r>
              <a:rPr lang="de-DE" dirty="0"/>
              <a:t>F</a:t>
            </a:r>
            <a:r>
              <a:rPr lang="en-US" dirty="0"/>
              <a:t>ix convolutional neural network (CNN) layer weights </a:t>
            </a:r>
            <a:br>
              <a:rPr lang="en-US" dirty="0"/>
            </a:br>
            <a:r>
              <a:rPr lang="en-US" dirty="0"/>
              <a:t>after training for transfer learning</a:t>
            </a:r>
          </a:p>
          <a:p>
            <a:r>
              <a:rPr lang="de-DE" dirty="0"/>
              <a:t>U</a:t>
            </a:r>
            <a:r>
              <a:rPr lang="en-US" dirty="0" err="1"/>
              <a:t>sed</a:t>
            </a:r>
            <a:r>
              <a:rPr lang="en-US" dirty="0"/>
              <a:t> as a benchmark model for comparison</a:t>
            </a:r>
          </a:p>
          <a:p>
            <a:r>
              <a:rPr lang="de-DE" dirty="0"/>
              <a:t>E</a:t>
            </a:r>
            <a:r>
              <a:rPr lang="en-US" dirty="0"/>
              <a:t>valuation: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68492-2C0F-4D38-B6B7-8FDDD426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13" y="1262719"/>
            <a:ext cx="24384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A134C-576C-48BE-BD48-B3364A15B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505" y="2882857"/>
            <a:ext cx="1860817" cy="1833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F7200-CC30-4974-BC54-BEDE96BF1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78" y="2868797"/>
            <a:ext cx="2790825" cy="180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C36AD9-687E-43C3-B403-A7F0BE6467ED}"/>
              </a:ext>
            </a:extLst>
          </p:cNvPr>
          <p:cNvSpPr txBox="1"/>
          <p:nvPr/>
        </p:nvSpPr>
        <p:spPr bwMode="auto">
          <a:xfrm>
            <a:off x="3416641" y="2636636"/>
            <a:ext cx="16085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de-DE" sz="1600" kern="0" dirty="0">
                <a:solidFill>
                  <a:schemeClr val="tx1"/>
                </a:solidFill>
              </a:rPr>
              <a:t>Steering angle</a:t>
            </a:r>
            <a:endParaRPr lang="en-US" sz="1600" kern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C2D72-4FDE-442A-81E5-F5BDF14341D2}"/>
              </a:ext>
            </a:extLst>
          </p:cNvPr>
          <p:cNvSpPr txBox="1"/>
          <p:nvPr/>
        </p:nvSpPr>
        <p:spPr bwMode="auto">
          <a:xfrm>
            <a:off x="5210928" y="3589319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9D959-C2F4-49C7-8F33-A12A11269683}"/>
              </a:ext>
            </a:extLst>
          </p:cNvPr>
          <p:cNvSpPr txBox="1"/>
          <p:nvPr/>
        </p:nvSpPr>
        <p:spPr bwMode="auto">
          <a:xfrm>
            <a:off x="1083540" y="2640606"/>
            <a:ext cx="16085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600" kern="0" dirty="0">
                <a:solidFill>
                  <a:schemeClr val="tx1"/>
                </a:solidFill>
              </a:rPr>
              <a:t>Test image</a:t>
            </a:r>
          </a:p>
        </p:txBody>
      </p:sp>
    </p:spTree>
    <p:extLst>
      <p:ext uri="{BB962C8B-B14F-4D97-AF65-F5344CB8AC3E}">
        <p14:creationId xmlns:p14="http://schemas.microsoft.com/office/powerpoint/2010/main" val="298400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5C31B-B4A7-4C06-8938-2B317F73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67" y="2554563"/>
            <a:ext cx="5493074" cy="20189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E2A2A72-485E-4AA0-947C-7B385A7AAA2E}"/>
              </a:ext>
            </a:extLst>
          </p:cNvPr>
          <p:cNvSpPr/>
          <p:nvPr/>
        </p:nvSpPr>
        <p:spPr bwMode="auto">
          <a:xfrm>
            <a:off x="5278582" y="2949986"/>
            <a:ext cx="200891" cy="614050"/>
          </a:xfrm>
          <a:prstGeom prst="ellipse">
            <a:avLst/>
          </a:prstGeom>
          <a:noFill/>
          <a:ln w="158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9CC9C-1530-4918-AEBB-E22008546540}"/>
              </a:ext>
            </a:extLst>
          </p:cNvPr>
          <p:cNvSpPr txBox="1"/>
          <p:nvPr/>
        </p:nvSpPr>
        <p:spPr bwMode="auto">
          <a:xfrm>
            <a:off x="5661808" y="1868725"/>
            <a:ext cx="28356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400" dirty="0"/>
              <a:t>This layer is replaced with a variation quantum circuit </a:t>
            </a:r>
            <a:endParaRPr lang="en-US" sz="1400" kern="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544B2-072A-43B2-9D94-338AA234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024" y="2334886"/>
            <a:ext cx="2419350" cy="790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8A7614-A9B2-4935-BD96-B38ED07210D7}"/>
              </a:ext>
            </a:extLst>
          </p:cNvPr>
          <p:cNvCxnSpPr>
            <a:cxnSpLocks/>
          </p:cNvCxnSpPr>
          <p:nvPr/>
        </p:nvCxnSpPr>
        <p:spPr bwMode="auto">
          <a:xfrm flipH="1">
            <a:off x="5534891" y="2639464"/>
            <a:ext cx="437134" cy="397523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491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D91187-8F19-4BF2-80DA-7141AA1DD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1984" y="1262719"/>
            <a:ext cx="8085460" cy="3312368"/>
          </a:xfrm>
        </p:spPr>
        <p:txBody>
          <a:bodyPr/>
          <a:lstStyle/>
          <a:p>
            <a:r>
              <a:rPr lang="en-US" sz="1400" dirty="0"/>
              <a:t>6 different variational quantum circuits</a:t>
            </a:r>
          </a:p>
          <a:p>
            <a:pPr lvl="1"/>
            <a:r>
              <a:rPr lang="en-US" sz="1400" dirty="0"/>
              <a:t>different</a:t>
            </a:r>
            <a:r>
              <a:rPr lang="de-DE" sz="1400" dirty="0"/>
              <a:t> </a:t>
            </a:r>
            <a:r>
              <a:rPr lang="en-US" sz="1400" dirty="0"/>
              <a:t>amount of qubits </a:t>
            </a:r>
          </a:p>
          <a:p>
            <a:r>
              <a:rPr lang="de-DE" sz="1400" dirty="0"/>
              <a:t>Training </a:t>
            </a:r>
            <a:endParaRPr lang="en-US" sz="1400" dirty="0"/>
          </a:p>
          <a:p>
            <a:pPr lvl="1"/>
            <a:r>
              <a:rPr lang="de-DE" sz="1400" dirty="0"/>
              <a:t>1</a:t>
            </a:r>
            <a:r>
              <a:rPr lang="en-US" sz="1400" dirty="0"/>
              <a:t>00 training epochs</a:t>
            </a:r>
          </a:p>
          <a:p>
            <a:pPr lvl="1"/>
            <a:r>
              <a:rPr lang="de-DE" sz="1400" dirty="0"/>
              <a:t>Keras Adam </a:t>
            </a:r>
            <a:r>
              <a:rPr lang="de-DE" sz="1400" dirty="0" err="1"/>
              <a:t>optimizer</a:t>
            </a:r>
            <a:endParaRPr lang="de-DE" sz="1400" dirty="0"/>
          </a:p>
          <a:p>
            <a:pPr lvl="1"/>
            <a:r>
              <a:rPr lang="de-DE" sz="1400" dirty="0"/>
              <a:t>Keras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: </a:t>
            </a:r>
            <a:r>
              <a:rPr lang="de-DE" sz="1400" dirty="0" err="1"/>
              <a:t>mean</a:t>
            </a:r>
            <a:r>
              <a:rPr lang="de-DE" sz="1400" dirty="0"/>
              <a:t> </a:t>
            </a:r>
            <a:r>
              <a:rPr lang="de-DE" sz="1400" dirty="0" err="1"/>
              <a:t>squared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en-US" sz="1400" dirty="0"/>
          </a:p>
          <a:p>
            <a:pPr lvl="1"/>
            <a:r>
              <a:rPr lang="en-US" sz="1400" dirty="0"/>
              <a:t>each model architecture was created four times and trained on two different hardware </a:t>
            </a:r>
          </a:p>
          <a:p>
            <a:pPr lvl="1"/>
            <a:r>
              <a:rPr lang="en-US" sz="1400" dirty="0"/>
              <a:t>tested against 27 test images and compared with the classical model</a:t>
            </a:r>
          </a:p>
          <a:p>
            <a:pPr lvl="2"/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C3846-4FD5-4991-B1EF-62BBC57A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Approach </a:t>
            </a:r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Hybrid Quantum-classical neural networks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B156E-1BE4-4E8D-A539-6105A9F8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F6A74-36DE-44DB-893D-DF5E792AE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26.02.2021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884FD-45DC-4E2C-A852-4A222A2E0762}"/>
              </a:ext>
            </a:extLst>
          </p:cNvPr>
          <p:cNvSpPr txBox="1"/>
          <p:nvPr/>
        </p:nvSpPr>
        <p:spPr bwMode="auto">
          <a:xfrm>
            <a:off x="1237662" y="4696344"/>
            <a:ext cx="725978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For more information about variational quantum circuits and variational quantum algorithms: </a:t>
            </a:r>
            <a:r>
              <a:rPr lang="en-US" dirty="0">
                <a:hlinkClick r:id="rId2"/>
              </a:rPr>
              <a:t>https://arxiv.org/pdf/2012.09265.pdf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16E0F-28B7-49BF-A3CD-11A2D5D7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37" y="3458657"/>
            <a:ext cx="3764391" cy="1129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58B994-2BAA-4644-934B-E71A8F6D5719}"/>
              </a:ext>
            </a:extLst>
          </p:cNvPr>
          <p:cNvSpPr txBox="1"/>
          <p:nvPr/>
        </p:nvSpPr>
        <p:spPr bwMode="auto">
          <a:xfrm>
            <a:off x="4606550" y="3351132"/>
            <a:ext cx="120875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Classic steering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A43B7-E269-48C5-88B9-447D4BA103BC}"/>
              </a:ext>
            </a:extLst>
          </p:cNvPr>
          <p:cNvSpPr txBox="1"/>
          <p:nvPr/>
        </p:nvSpPr>
        <p:spPr bwMode="auto">
          <a:xfrm>
            <a:off x="5855046" y="3762855"/>
            <a:ext cx="257815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grey: user steering angle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/>
                </a:solidFill>
              </a:rPr>
              <a:t>blue: (AI) predicted steering 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A3CE3-FCE1-400C-A39B-DD73782B7442}"/>
              </a:ext>
            </a:extLst>
          </p:cNvPr>
          <p:cNvSpPr txBox="1"/>
          <p:nvPr/>
        </p:nvSpPr>
        <p:spPr bwMode="auto">
          <a:xfrm>
            <a:off x="3733980" y="3350287"/>
            <a:ext cx="10048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ts val="400"/>
              </a:spcBef>
              <a:buFont typeface="Arial" charset="0"/>
              <a:buNone/>
            </a:pPr>
            <a:r>
              <a:rPr lang="en-US" sz="1050" kern="0" dirty="0">
                <a:solidFill>
                  <a:schemeClr val="tx1"/>
                </a:solidFill>
              </a:rPr>
              <a:t>Hybrid steering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37A6B-F4B7-4B58-ADDE-FAB9666C08A8}"/>
              </a:ext>
            </a:extLst>
          </p:cNvPr>
          <p:cNvSpPr txBox="1"/>
          <p:nvPr/>
        </p:nvSpPr>
        <p:spPr bwMode="auto">
          <a:xfrm>
            <a:off x="1237662" y="3965367"/>
            <a:ext cx="125479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sz="1200" kern="0" dirty="0">
                <a:solidFill>
                  <a:schemeClr val="tx1"/>
                </a:solidFill>
              </a:rPr>
              <a:t>Test example:</a:t>
            </a:r>
          </a:p>
        </p:txBody>
      </p:sp>
    </p:spTree>
    <p:extLst>
      <p:ext uri="{BB962C8B-B14F-4D97-AF65-F5344CB8AC3E}">
        <p14:creationId xmlns:p14="http://schemas.microsoft.com/office/powerpoint/2010/main" val="433848115"/>
      </p:ext>
    </p:extLst>
  </p:cSld>
  <p:clrMapOvr>
    <a:masterClrMapping/>
  </p:clrMapOvr>
</p:sld>
</file>

<file path=ppt/theme/theme1.xml><?xml version="1.0" encoding="utf-8"?>
<a:theme xmlns:a="http://schemas.openxmlformats.org/drawingml/2006/main" name="AIT_Power_Point_Vorlage-1">
  <a:themeElements>
    <a:clrScheme name="AIT RZ">
      <a:dk1>
        <a:srgbClr val="000000"/>
      </a:dk1>
      <a:lt1>
        <a:srgbClr val="FFFFFF"/>
      </a:lt1>
      <a:dk2>
        <a:srgbClr val="790B1A"/>
      </a:dk2>
      <a:lt2>
        <a:srgbClr val="FFFFFF"/>
      </a:lt2>
      <a:accent1>
        <a:srgbClr val="790B1A"/>
      </a:accent1>
      <a:accent2>
        <a:srgbClr val="5D6C74"/>
      </a:accent2>
      <a:accent3>
        <a:srgbClr val="40AA9B"/>
      </a:accent3>
      <a:accent4>
        <a:srgbClr val="330040"/>
      </a:accent4>
      <a:accent5>
        <a:srgbClr val="BDBDBD"/>
      </a:accent5>
      <a:accent6>
        <a:srgbClr val="000000"/>
      </a:accent6>
      <a:hlink>
        <a:srgbClr val="790B1A"/>
      </a:hlink>
      <a:folHlink>
        <a:srgbClr val="790B1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>
            <a:ln>
              <a:noFill/>
            </a:ln>
            <a:solidFill>
              <a:srgbClr val="666369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0" indent="0">
          <a:spcBef>
            <a:spcPts val="400"/>
          </a:spcBef>
          <a:buFont typeface="Arial" charset="0"/>
          <a:buNone/>
          <a:defRPr sz="1600" kern="0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ARC_BasisPPT_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454545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454545"/>
        </a:accent6>
        <a:hlink>
          <a:srgbClr val="A6173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T_PPTMaster_16zu9_DE_170323" id="{F9F45057-7C30-5D43-BE0E-183480320529}" vid="{D7E342B8-CE79-2640-9108-C2FB511C0140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199C036FF14D49A3D219C948B810B1" ma:contentTypeVersion="5" ma:contentTypeDescription="Create a new document." ma:contentTypeScope="" ma:versionID="20b2d4595d2cac50490d06d63ab93c46">
  <xsd:schema xmlns:xsd="http://www.w3.org/2001/XMLSchema" xmlns:xs="http://www.w3.org/2001/XMLSchema" xmlns:p="http://schemas.microsoft.com/office/2006/metadata/properties" xmlns:ns3="0bae78b1-d045-4ac5-91f0-86ac62686526" xmlns:ns4="c7db4de9-4996-4e38-976b-98137fbac7ef" targetNamespace="http://schemas.microsoft.com/office/2006/metadata/properties" ma:root="true" ma:fieldsID="1120b82b978bebfa3ef88834ccca791b" ns3:_="" ns4:_="">
    <xsd:import namespace="0bae78b1-d045-4ac5-91f0-86ac62686526"/>
    <xsd:import namespace="c7db4de9-4996-4e38-976b-98137fbac7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ae78b1-d045-4ac5-91f0-86ac626865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b4de9-4996-4e38-976b-98137fbac7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72A9FB-BA93-4A68-A5F7-1041D274FB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BF041C-8955-431F-862A-2529BC2D5860}">
  <ds:schemaRefs>
    <ds:schemaRef ds:uri="0bae78b1-d045-4ac5-91f0-86ac62686526"/>
    <ds:schemaRef ds:uri="c7db4de9-4996-4e38-976b-98137fbac7e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38112F1-6C8D-4B3E-8508-77D4F9C3A1F4}">
  <ds:schemaRefs>
    <ds:schemaRef ds:uri="0bae78b1-d045-4ac5-91f0-86ac62686526"/>
    <ds:schemaRef ds:uri="c7db4de9-4996-4e38-976b-98137fbac7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Project-Scope-Definition</Template>
  <TotalTime>0</TotalTime>
  <Words>893</Words>
  <Application>Microsoft Office PowerPoint</Application>
  <PresentationFormat>On-screen Show (16:9)</PresentationFormat>
  <Paragraphs>202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ＭＳ Ｐゴシック</vt:lpstr>
      <vt:lpstr>Arial</vt:lpstr>
      <vt:lpstr>Frutiger LT Com 55 Roman</vt:lpstr>
      <vt:lpstr>Geneva</vt:lpstr>
      <vt:lpstr>Wingdings</vt:lpstr>
      <vt:lpstr>AIT_Power_Point_Vorlage-1</vt:lpstr>
      <vt:lpstr>QHack | Hackathon</vt:lpstr>
      <vt:lpstr>Introduction</vt:lpstr>
      <vt:lpstr>Introduction | Use case</vt:lpstr>
      <vt:lpstr>Introduction | Environment</vt:lpstr>
      <vt:lpstr>Approach</vt:lpstr>
      <vt:lpstr>Approach | classical neural networks</vt:lpstr>
      <vt:lpstr>Approach | classical neural networks</vt:lpstr>
      <vt:lpstr>Approach | Hybrid Quantum-classical neural networks</vt:lpstr>
      <vt:lpstr>Approach | Hybrid Quantum-classical neural networks</vt:lpstr>
      <vt:lpstr>Approach | Hybrid Quantum-classical neural networks</vt:lpstr>
      <vt:lpstr>Approach | Hybrid Quantum-classical neural networks</vt:lpstr>
      <vt:lpstr>Approach | Hybrid Quantum-classical neural networks</vt:lpstr>
      <vt:lpstr>Test Results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Simulation Results</vt:lpstr>
      <vt:lpstr>Result | Hybrid Quantum-classical neural networks</vt:lpstr>
      <vt:lpstr>Result | Hybrid Quantum-classical neural networks</vt:lpstr>
      <vt:lpstr>Result | Hybrid Quantum-classical neural networks</vt:lpstr>
      <vt:lpstr>Result | Hybrid Quantum-classical neural networks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Project Scope Definition</dc:title>
  <dc:creator>Naghibzadeh-Jalali Anahid</dc:creator>
  <cp:lastModifiedBy>Katić Denis</cp:lastModifiedBy>
  <cp:revision>90</cp:revision>
  <cp:lastPrinted>2017-02-13T09:55:56Z</cp:lastPrinted>
  <dcterms:created xsi:type="dcterms:W3CDTF">2019-05-22T11:59:28Z</dcterms:created>
  <dcterms:modified xsi:type="dcterms:W3CDTF">2021-02-26T14:49:24Z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0x0101005C199C036FF14D49A3D219C948B810B1</vt:lpwstr>
  </property>
</Properties>
</file>